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2" r:id="rId4"/>
    <p:sldMasterId id="2147483693" r:id="rId5"/>
    <p:sldMasterId id="214748369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y="6858000" cx="12192000"/>
  <p:notesSz cx="6858000" cy="9144000"/>
  <p:embeddedFontLst>
    <p:embeddedFont>
      <p:font typeface="Varela Round"/>
      <p:regular r:id="rId34"/>
    </p:embeddedFont>
    <p:embeddedFont>
      <p:font typeface="Quattrocento Sans"/>
      <p:regular r:id="rId35"/>
      <p:bold r:id="rId36"/>
      <p:italic r:id="rId37"/>
      <p:boldItalic r:id="rId38"/>
    </p:embeddedFont>
    <p:embeddedFont>
      <p:font typeface="Helvetica Neue"/>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bold.fntdata"/><Relationship Id="rId20" Type="http://schemas.openxmlformats.org/officeDocument/2006/relationships/slide" Target="slides/slide13.xml"/><Relationship Id="rId42" Type="http://schemas.openxmlformats.org/officeDocument/2006/relationships/font" Target="fonts/HelveticaNeue-boldItalic.fntdata"/><Relationship Id="rId41" Type="http://schemas.openxmlformats.org/officeDocument/2006/relationships/font" Target="fonts/HelveticaNeue-italic.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font" Target="fonts/QuattrocentoSans-regular.fntdata"/><Relationship Id="rId12" Type="http://schemas.openxmlformats.org/officeDocument/2006/relationships/slide" Target="slides/slide5.xml"/><Relationship Id="rId34" Type="http://schemas.openxmlformats.org/officeDocument/2006/relationships/font" Target="fonts/VarelaRound-regular.fntdata"/><Relationship Id="rId15" Type="http://schemas.openxmlformats.org/officeDocument/2006/relationships/slide" Target="slides/slide8.xml"/><Relationship Id="rId37" Type="http://schemas.openxmlformats.org/officeDocument/2006/relationships/font" Target="fonts/QuattrocentoSans-italic.fntdata"/><Relationship Id="rId14" Type="http://schemas.openxmlformats.org/officeDocument/2006/relationships/slide" Target="slides/slide7.xml"/><Relationship Id="rId36" Type="http://schemas.openxmlformats.org/officeDocument/2006/relationships/font" Target="fonts/QuattrocentoSans-bold.fntdata"/><Relationship Id="rId17" Type="http://schemas.openxmlformats.org/officeDocument/2006/relationships/slide" Target="slides/slide10.xml"/><Relationship Id="rId39" Type="http://schemas.openxmlformats.org/officeDocument/2006/relationships/font" Target="fonts/HelveticaNeue-regular.fntdata"/><Relationship Id="rId16" Type="http://schemas.openxmlformats.org/officeDocument/2006/relationships/slide" Target="slides/slide9.xml"/><Relationship Id="rId38" Type="http://schemas.openxmlformats.org/officeDocument/2006/relationships/font" Target="fonts/QuattrocentoSans-boldItalic.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3" name="Shape 653"/>
        <p:cNvGrpSpPr/>
        <p:nvPr/>
      </p:nvGrpSpPr>
      <p:grpSpPr>
        <a:xfrm>
          <a:off x="0" y="0"/>
          <a:ext cx="0" cy="0"/>
          <a:chOff x="0" y="0"/>
          <a:chExt cx="0" cy="0"/>
        </a:xfrm>
      </p:grpSpPr>
      <p:sp>
        <p:nvSpPr>
          <p:cNvPr id="654" name="Google Shape;65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5" name="Google Shape;65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6" name="Google Shape;656;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2" name="Shape 722"/>
        <p:cNvGrpSpPr/>
        <p:nvPr/>
      </p:nvGrpSpPr>
      <p:grpSpPr>
        <a:xfrm>
          <a:off x="0" y="0"/>
          <a:ext cx="0" cy="0"/>
          <a:chOff x="0" y="0"/>
          <a:chExt cx="0" cy="0"/>
        </a:xfrm>
      </p:grpSpPr>
      <p:sp>
        <p:nvSpPr>
          <p:cNvPr id="723" name="Google Shape;723;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4" name="Google Shape;72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0" name="Shape 730"/>
        <p:cNvGrpSpPr/>
        <p:nvPr/>
      </p:nvGrpSpPr>
      <p:grpSpPr>
        <a:xfrm>
          <a:off x="0" y="0"/>
          <a:ext cx="0" cy="0"/>
          <a:chOff x="0" y="0"/>
          <a:chExt cx="0" cy="0"/>
        </a:xfrm>
      </p:grpSpPr>
      <p:sp>
        <p:nvSpPr>
          <p:cNvPr id="731" name="Google Shape;731;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2" name="Google Shape;73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2" name="Shape 742"/>
        <p:cNvGrpSpPr/>
        <p:nvPr/>
      </p:nvGrpSpPr>
      <p:grpSpPr>
        <a:xfrm>
          <a:off x="0" y="0"/>
          <a:ext cx="0" cy="0"/>
          <a:chOff x="0" y="0"/>
          <a:chExt cx="0" cy="0"/>
        </a:xfrm>
      </p:grpSpPr>
      <p:sp>
        <p:nvSpPr>
          <p:cNvPr id="743" name="Google Shape;743;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4" name="Google Shape;74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0" name="Shape 750"/>
        <p:cNvGrpSpPr/>
        <p:nvPr/>
      </p:nvGrpSpPr>
      <p:grpSpPr>
        <a:xfrm>
          <a:off x="0" y="0"/>
          <a:ext cx="0" cy="0"/>
          <a:chOff x="0" y="0"/>
          <a:chExt cx="0" cy="0"/>
        </a:xfrm>
      </p:grpSpPr>
      <p:sp>
        <p:nvSpPr>
          <p:cNvPr id="751" name="Google Shape;751;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2" name="Google Shape;75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8" name="Shape 758"/>
        <p:cNvGrpSpPr/>
        <p:nvPr/>
      </p:nvGrpSpPr>
      <p:grpSpPr>
        <a:xfrm>
          <a:off x="0" y="0"/>
          <a:ext cx="0" cy="0"/>
          <a:chOff x="0" y="0"/>
          <a:chExt cx="0" cy="0"/>
        </a:xfrm>
      </p:grpSpPr>
      <p:sp>
        <p:nvSpPr>
          <p:cNvPr id="759" name="Google Shape;759;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0" name="Google Shape;76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6" name="Shape 766"/>
        <p:cNvGrpSpPr/>
        <p:nvPr/>
      </p:nvGrpSpPr>
      <p:grpSpPr>
        <a:xfrm>
          <a:off x="0" y="0"/>
          <a:ext cx="0" cy="0"/>
          <a:chOff x="0" y="0"/>
          <a:chExt cx="0" cy="0"/>
        </a:xfrm>
      </p:grpSpPr>
      <p:sp>
        <p:nvSpPr>
          <p:cNvPr id="767" name="Google Shape;767;g6f68c78f11_1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8" name="Google Shape;768;g6f68c78f11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4" name="Shape 774"/>
        <p:cNvGrpSpPr/>
        <p:nvPr/>
      </p:nvGrpSpPr>
      <p:grpSpPr>
        <a:xfrm>
          <a:off x="0" y="0"/>
          <a:ext cx="0" cy="0"/>
          <a:chOff x="0" y="0"/>
          <a:chExt cx="0" cy="0"/>
        </a:xfrm>
      </p:grpSpPr>
      <p:sp>
        <p:nvSpPr>
          <p:cNvPr id="775" name="Google Shape;775;g6f68c78f11_1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6" name="Google Shape;776;g6f68c78f11_1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2" name="Shape 782"/>
        <p:cNvGrpSpPr/>
        <p:nvPr/>
      </p:nvGrpSpPr>
      <p:grpSpPr>
        <a:xfrm>
          <a:off x="0" y="0"/>
          <a:ext cx="0" cy="0"/>
          <a:chOff x="0" y="0"/>
          <a:chExt cx="0" cy="0"/>
        </a:xfrm>
      </p:grpSpPr>
      <p:sp>
        <p:nvSpPr>
          <p:cNvPr id="783" name="Google Shape;783;g6f6cf60089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4" name="Google Shape;784;g6f6cf6008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9" name="Shape 789"/>
        <p:cNvGrpSpPr/>
        <p:nvPr/>
      </p:nvGrpSpPr>
      <p:grpSpPr>
        <a:xfrm>
          <a:off x="0" y="0"/>
          <a:ext cx="0" cy="0"/>
          <a:chOff x="0" y="0"/>
          <a:chExt cx="0" cy="0"/>
        </a:xfrm>
      </p:grpSpPr>
      <p:sp>
        <p:nvSpPr>
          <p:cNvPr id="790" name="Google Shape;790;g6fcaef5920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1" name="Google Shape;791;g6fcaef592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1" name="Shape 801"/>
        <p:cNvGrpSpPr/>
        <p:nvPr/>
      </p:nvGrpSpPr>
      <p:grpSpPr>
        <a:xfrm>
          <a:off x="0" y="0"/>
          <a:ext cx="0" cy="0"/>
          <a:chOff x="0" y="0"/>
          <a:chExt cx="0" cy="0"/>
        </a:xfrm>
      </p:grpSpPr>
      <p:sp>
        <p:nvSpPr>
          <p:cNvPr id="802" name="Google Shape;802;g6fcaef5920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3" name="Google Shape;803;g6fcaef5920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0" name="Shape 660"/>
        <p:cNvGrpSpPr/>
        <p:nvPr/>
      </p:nvGrpSpPr>
      <p:grpSpPr>
        <a:xfrm>
          <a:off x="0" y="0"/>
          <a:ext cx="0" cy="0"/>
          <a:chOff x="0" y="0"/>
          <a:chExt cx="0" cy="0"/>
        </a:xfrm>
      </p:grpSpPr>
      <p:sp>
        <p:nvSpPr>
          <p:cNvPr id="661" name="Google Shape;66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2" name="Google Shape;66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0" name="Google Shape;81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4" name="Shape 814"/>
        <p:cNvGrpSpPr/>
        <p:nvPr/>
      </p:nvGrpSpPr>
      <p:grpSpPr>
        <a:xfrm>
          <a:off x="0" y="0"/>
          <a:ext cx="0" cy="0"/>
          <a:chOff x="0" y="0"/>
          <a:chExt cx="0" cy="0"/>
        </a:xfrm>
      </p:grpSpPr>
      <p:sp>
        <p:nvSpPr>
          <p:cNvPr id="815" name="Google Shape;815;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6" name="Google Shape;81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1" name="Shape 821"/>
        <p:cNvGrpSpPr/>
        <p:nvPr/>
      </p:nvGrpSpPr>
      <p:grpSpPr>
        <a:xfrm>
          <a:off x="0" y="0"/>
          <a:ext cx="0" cy="0"/>
          <a:chOff x="0" y="0"/>
          <a:chExt cx="0" cy="0"/>
        </a:xfrm>
      </p:grpSpPr>
      <p:sp>
        <p:nvSpPr>
          <p:cNvPr id="822" name="Google Shape;822;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3" name="Google Shape;82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1" name="Shape 831"/>
        <p:cNvGrpSpPr/>
        <p:nvPr/>
      </p:nvGrpSpPr>
      <p:grpSpPr>
        <a:xfrm>
          <a:off x="0" y="0"/>
          <a:ext cx="0" cy="0"/>
          <a:chOff x="0" y="0"/>
          <a:chExt cx="0" cy="0"/>
        </a:xfrm>
      </p:grpSpPr>
      <p:sp>
        <p:nvSpPr>
          <p:cNvPr id="832" name="Google Shape;832;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3" name="Google Shape;83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3" name="Shape 843"/>
        <p:cNvGrpSpPr/>
        <p:nvPr/>
      </p:nvGrpSpPr>
      <p:grpSpPr>
        <a:xfrm>
          <a:off x="0" y="0"/>
          <a:ext cx="0" cy="0"/>
          <a:chOff x="0" y="0"/>
          <a:chExt cx="0" cy="0"/>
        </a:xfrm>
      </p:grpSpPr>
      <p:sp>
        <p:nvSpPr>
          <p:cNvPr id="844" name="Google Shape;844;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5" name="Google Shape;845;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9" name="Shape 849"/>
        <p:cNvGrpSpPr/>
        <p:nvPr/>
      </p:nvGrpSpPr>
      <p:grpSpPr>
        <a:xfrm>
          <a:off x="0" y="0"/>
          <a:ext cx="0" cy="0"/>
          <a:chOff x="0" y="0"/>
          <a:chExt cx="0" cy="0"/>
        </a:xfrm>
      </p:grpSpPr>
      <p:sp>
        <p:nvSpPr>
          <p:cNvPr id="850" name="Google Shape;850;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1" name="Google Shape;851;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0" name="Shape 860"/>
        <p:cNvGrpSpPr/>
        <p:nvPr/>
      </p:nvGrpSpPr>
      <p:grpSpPr>
        <a:xfrm>
          <a:off x="0" y="0"/>
          <a:ext cx="0" cy="0"/>
          <a:chOff x="0" y="0"/>
          <a:chExt cx="0" cy="0"/>
        </a:xfrm>
      </p:grpSpPr>
      <p:sp>
        <p:nvSpPr>
          <p:cNvPr id="861" name="Google Shape;861;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2" name="Google Shape;86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7" name="Shape 667"/>
        <p:cNvGrpSpPr/>
        <p:nvPr/>
      </p:nvGrpSpPr>
      <p:grpSpPr>
        <a:xfrm>
          <a:off x="0" y="0"/>
          <a:ext cx="0" cy="0"/>
          <a:chOff x="0" y="0"/>
          <a:chExt cx="0" cy="0"/>
        </a:xfrm>
      </p:grpSpPr>
      <p:sp>
        <p:nvSpPr>
          <p:cNvPr id="668" name="Google Shape;668;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9" name="Google Shape;66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3" name="Shape 673"/>
        <p:cNvGrpSpPr/>
        <p:nvPr/>
      </p:nvGrpSpPr>
      <p:grpSpPr>
        <a:xfrm>
          <a:off x="0" y="0"/>
          <a:ext cx="0" cy="0"/>
          <a:chOff x="0" y="0"/>
          <a:chExt cx="0" cy="0"/>
        </a:xfrm>
      </p:grpSpPr>
      <p:sp>
        <p:nvSpPr>
          <p:cNvPr id="674" name="Google Shape;67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5" name="Google Shape;67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2" name="Shape 682"/>
        <p:cNvGrpSpPr/>
        <p:nvPr/>
      </p:nvGrpSpPr>
      <p:grpSpPr>
        <a:xfrm>
          <a:off x="0" y="0"/>
          <a:ext cx="0" cy="0"/>
          <a:chOff x="0" y="0"/>
          <a:chExt cx="0" cy="0"/>
        </a:xfrm>
      </p:grpSpPr>
      <p:sp>
        <p:nvSpPr>
          <p:cNvPr id="683" name="Google Shape;683;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4" name="Google Shape;68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0" name="Shape 690"/>
        <p:cNvGrpSpPr/>
        <p:nvPr/>
      </p:nvGrpSpPr>
      <p:grpSpPr>
        <a:xfrm>
          <a:off x="0" y="0"/>
          <a:ext cx="0" cy="0"/>
          <a:chOff x="0" y="0"/>
          <a:chExt cx="0" cy="0"/>
        </a:xfrm>
      </p:grpSpPr>
      <p:sp>
        <p:nvSpPr>
          <p:cNvPr id="691" name="Google Shape;691;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2" name="Google Shape;69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8" name="Shape 698"/>
        <p:cNvGrpSpPr/>
        <p:nvPr/>
      </p:nvGrpSpPr>
      <p:grpSpPr>
        <a:xfrm>
          <a:off x="0" y="0"/>
          <a:ext cx="0" cy="0"/>
          <a:chOff x="0" y="0"/>
          <a:chExt cx="0" cy="0"/>
        </a:xfrm>
      </p:grpSpPr>
      <p:sp>
        <p:nvSpPr>
          <p:cNvPr id="699" name="Google Shape;699;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0" name="Google Shape;70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6" name="Shape 706"/>
        <p:cNvGrpSpPr/>
        <p:nvPr/>
      </p:nvGrpSpPr>
      <p:grpSpPr>
        <a:xfrm>
          <a:off x="0" y="0"/>
          <a:ext cx="0" cy="0"/>
          <a:chOff x="0" y="0"/>
          <a:chExt cx="0" cy="0"/>
        </a:xfrm>
      </p:grpSpPr>
      <p:sp>
        <p:nvSpPr>
          <p:cNvPr id="707" name="Google Shape;70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8" name="Google Shape;70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4" name="Shape 714"/>
        <p:cNvGrpSpPr/>
        <p:nvPr/>
      </p:nvGrpSpPr>
      <p:grpSpPr>
        <a:xfrm>
          <a:off x="0" y="0"/>
          <a:ext cx="0" cy="0"/>
          <a:chOff x="0" y="0"/>
          <a:chExt cx="0" cy="0"/>
        </a:xfrm>
      </p:grpSpPr>
      <p:sp>
        <p:nvSpPr>
          <p:cNvPr id="715" name="Google Shape;715;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6" name="Google Shape;71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www.capgemini.com/optimize-your-business-and-it-operations"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www.capgemini.com/optimize-your-business-and-it-operations"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hyperlink" Target="https://www.capgemini.com/optimize-your-business-and-it-operations"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www.capgemini.com/optimize-your-business-and-it-operations"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www.capgemini.com/optimize-your-business-and-it-operations"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www.capgemini.com/optimize-your-business-and-it-operations"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www.capgemini.com/optimize-your-business-and-it-operations"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www.capgemini.com/optimize-your-business-and-it-operations"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www.capgemini.com/optimize-your-business-and-it-operations"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hyperlink" Target="https://www.capgemini.com/optimize-your-business-and-it-operations"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www.capgemini.com/optimize-your-business-and-it-operations"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www.capgemini.com/optimize-your-business-and-it-operations"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hyperlink" Target="https://www.capgemini.com/optimize-your-business-and-it-operations"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hyperlink" Target="https://www.capgemini.com/optimize-your-business-and-it-operations" TargetMode="External"/><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hyperlink" Target="https://www.capgemini.com/optimize-your-business-and-it-operations" TargetMode="External"/><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24.png"/><Relationship Id="rId4" Type="http://schemas.openxmlformats.org/officeDocument/2006/relationships/hyperlink" Target="https://www.capgemini.com/optimize-your-business-and-it-operations" TargetMode="External"/><Relationship Id="rId5"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hyperlink" Target="https://www.capgemini.com/optimize-your-business-and-it-operations"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32.png"/><Relationship Id="rId4" Type="http://schemas.openxmlformats.org/officeDocument/2006/relationships/hyperlink" Target="https://www.capgemini.com/optimize-your-business-and-it-operations"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www.capgemini.com/optimize-your-business-and-it-operations" TargetMode="Externa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www.capgemini.com/optimize-your-business-and-it-operations" TargetMode="External"/><Relationship Id="rId3"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www.capgemini.com/optimize-your-business-and-it-operations" TargetMode="Externa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www.capgemini.com/optimize-your-business-and-it-operations" TargetMode="Externa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www.capgemini.com/optimize-your-business-and-it-operations" TargetMode="External"/><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3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www.capgemini.com/optimize-your-business-and-it-operations" TargetMode="External"/><Relationship Id="rId3"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 Id="rId3" Type="http://schemas.openxmlformats.org/officeDocument/2006/relationships/hyperlink" Target="https://www.capgemini.com/optimize-your-business-and-it-operations" TargetMode="Externa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www.capgemini.com/optimize-your-business-and-it-operations" TargetMode="External"/><Relationship Id="rId3"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www.capgemini.com/optimize-your-business-and-it-operations" TargetMode="External"/><Relationship Id="rId3"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www.capgemini.com/optimize-your-business-and-it-operations" TargetMode="External"/><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hyperlink" Target="https://www.capgemini.com/optimize-your-business-and-it-operations"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7.xml.rels><?xml version="1.0" encoding="UTF-8" standalone="yes"?><Relationships xmlns="http://schemas.openxmlformats.org/package/2006/relationships"><Relationship Id="rId11" Type="http://schemas.openxmlformats.org/officeDocument/2006/relationships/image" Target="../media/image6.png"/><Relationship Id="rId10" Type="http://schemas.openxmlformats.org/officeDocument/2006/relationships/hyperlink" Target="http://www.facebook.com/capgemini" TargetMode="External"/><Relationship Id="rId13" Type="http://schemas.openxmlformats.org/officeDocument/2006/relationships/hyperlink" Target="http://www.capgemini.com/about/how-we-work/rightshorer" TargetMode="External"/><Relationship Id="rId12" Type="http://schemas.openxmlformats.org/officeDocument/2006/relationships/hyperlink" Target="http://www.capgemini.com/about/how-we-work/the-collaborative-business-experiencetm" TargetMode="External"/><Relationship Id="rId1" Type="http://schemas.openxmlformats.org/officeDocument/2006/relationships/slideMaster" Target="../slideMasters/slideMaster2.xml"/><Relationship Id="rId2" Type="http://schemas.openxmlformats.org/officeDocument/2006/relationships/hyperlink" Target="http://www.linkedin.com/company/capgemini" TargetMode="External"/><Relationship Id="rId3" Type="http://schemas.openxmlformats.org/officeDocument/2006/relationships/image" Target="../media/image17.png"/><Relationship Id="rId4" Type="http://schemas.openxmlformats.org/officeDocument/2006/relationships/hyperlink" Target="http://www.slideshare.net/capgemini" TargetMode="External"/><Relationship Id="rId9" Type="http://schemas.openxmlformats.org/officeDocument/2006/relationships/image" Target="../media/image18.png"/><Relationship Id="rId15" Type="http://schemas.openxmlformats.org/officeDocument/2006/relationships/image" Target="../media/image7.png"/><Relationship Id="rId14" Type="http://schemas.openxmlformats.org/officeDocument/2006/relationships/hyperlink" Target="http://www.capgemini.com/" TargetMode="External"/><Relationship Id="rId5" Type="http://schemas.openxmlformats.org/officeDocument/2006/relationships/image" Target="../media/image8.png"/><Relationship Id="rId6" Type="http://schemas.openxmlformats.org/officeDocument/2006/relationships/hyperlink" Target="http://www.twitter.com/capgemini" TargetMode="External"/><Relationship Id="rId7" Type="http://schemas.openxmlformats.org/officeDocument/2006/relationships/image" Target="../media/image4.png"/><Relationship Id="rId8" Type="http://schemas.openxmlformats.org/officeDocument/2006/relationships/hyperlink" Target="http://www.youtube.com/capgeminimedia"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www.capgemini.com/optimize-your-business-and-it-operations"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www.capgemini.com/optimize-your-business-and-it-operations" TargetMode="Externa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Opener1">
  <p:cSld name="Section Opener1">
    <p:bg>
      <p:bgPr>
        <a:solidFill>
          <a:schemeClr val="lt1"/>
        </a:solidFill>
      </p:bgPr>
    </p:bg>
    <p:spTree>
      <p:nvGrpSpPr>
        <p:cNvPr id="14" name="Shape 14"/>
        <p:cNvGrpSpPr/>
        <p:nvPr/>
      </p:nvGrpSpPr>
      <p:grpSpPr>
        <a:xfrm>
          <a:off x="0" y="0"/>
          <a:ext cx="0" cy="0"/>
          <a:chOff x="0" y="0"/>
          <a:chExt cx="0" cy="0"/>
        </a:xfrm>
      </p:grpSpPr>
      <p:sp>
        <p:nvSpPr>
          <p:cNvPr id="15" name="Google Shape;15;p2"/>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pic>
        <p:nvPicPr>
          <p:cNvPr id="16" name="Google Shape;16;p2"/>
          <p:cNvPicPr preferRelativeResize="0"/>
          <p:nvPr/>
        </p:nvPicPr>
        <p:blipFill rotWithShape="1">
          <a:blip r:embed="rId2">
            <a:alphaModFix/>
          </a:blip>
          <a:srcRect b="19134" l="0" r="0" t="18343"/>
          <a:stretch/>
        </p:blipFill>
        <p:spPr>
          <a:xfrm flipH="1">
            <a:off x="911424" y="-3448"/>
            <a:ext cx="11299452" cy="6858000"/>
          </a:xfrm>
          <a:prstGeom prst="rect">
            <a:avLst/>
          </a:prstGeom>
          <a:noFill/>
          <a:ln>
            <a:noFill/>
          </a:ln>
        </p:spPr>
      </p:pic>
      <p:sp>
        <p:nvSpPr>
          <p:cNvPr id="17" name="Google Shape;17;p2"/>
          <p:cNvSpPr txBox="1"/>
          <p:nvPr>
            <p:ph idx="1" type="body"/>
          </p:nvPr>
        </p:nvSpPr>
        <p:spPr>
          <a:xfrm>
            <a:off x="6522826" y="1844824"/>
            <a:ext cx="5261187" cy="1182207"/>
          </a:xfrm>
          <a:prstGeom prst="rect">
            <a:avLst/>
          </a:prstGeom>
          <a:noFill/>
          <a:ln>
            <a:noFill/>
          </a:ln>
        </p:spPr>
        <p:txBody>
          <a:bodyPr anchorCtr="0" anchor="b" bIns="0" lIns="0" spcFirstLastPara="1" rIns="0" wrap="square" tIns="0">
            <a:noAutofit/>
          </a:bodyPr>
          <a:lstStyle>
            <a:lvl1pPr indent="-228600" lvl="0" marL="457200" algn="r">
              <a:lnSpc>
                <a:spcPct val="115384"/>
              </a:lnSpc>
              <a:spcBef>
                <a:spcPts val="0"/>
              </a:spcBef>
              <a:spcAft>
                <a:spcPts val="0"/>
              </a:spcAft>
              <a:buClr>
                <a:schemeClr val="accent2"/>
              </a:buClr>
              <a:buSzPts val="2600"/>
              <a:buNone/>
              <a:defRPr sz="2600">
                <a:solidFill>
                  <a:schemeClr val="accent2"/>
                </a:solidFill>
              </a:defRPr>
            </a:lvl1pPr>
            <a:lvl2pPr indent="-228600" lvl="1" marL="914400" algn="l">
              <a:lnSpc>
                <a:spcPct val="30000"/>
              </a:lnSpc>
              <a:spcBef>
                <a:spcPts val="600"/>
              </a:spcBef>
              <a:spcAft>
                <a:spcPts val="0"/>
              </a:spcAft>
              <a:buSzPts val="6000"/>
              <a:buNone/>
              <a:defRPr sz="6000">
                <a:solidFill>
                  <a:schemeClr val="lt1"/>
                </a:solidFill>
              </a:defRPr>
            </a:lvl2pPr>
            <a:lvl3pPr indent="-342900" lvl="2" marL="1371600" algn="l">
              <a:lnSpc>
                <a:spcPct val="88888"/>
              </a:lnSpc>
              <a:spcBef>
                <a:spcPts val="600"/>
              </a:spcBef>
              <a:spcAft>
                <a:spcPts val="0"/>
              </a:spcAft>
              <a:buSzPts val="1800"/>
              <a:buChar char="•"/>
              <a:defRPr/>
            </a:lvl3pPr>
            <a:lvl4pPr indent="-342900" lvl="3" marL="1828800" algn="l">
              <a:lnSpc>
                <a:spcPct val="77777"/>
              </a:lnSpc>
              <a:spcBef>
                <a:spcPts val="600"/>
              </a:spcBef>
              <a:spcAft>
                <a:spcPts val="0"/>
              </a:spcAft>
              <a:buSzPts val="1800"/>
              <a:buChar char="‒"/>
              <a:defRPr/>
            </a:lvl4pPr>
            <a:lvl5pPr indent="-342900" lvl="4" marL="2286000" algn="l">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8" name="Google Shape;18;p2"/>
          <p:cNvPicPr preferRelativeResize="0"/>
          <p:nvPr/>
        </p:nvPicPr>
        <p:blipFill rotWithShape="1">
          <a:blip r:embed="rId3">
            <a:alphaModFix/>
          </a:blip>
          <a:srcRect b="0" l="0" r="0" t="0"/>
          <a:stretch/>
        </p:blipFill>
        <p:spPr>
          <a:xfrm>
            <a:off x="407988" y="6101472"/>
            <a:ext cx="2286000" cy="51001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Grey">
  <p:cSld name="Blank-Grey">
    <p:spTree>
      <p:nvGrpSpPr>
        <p:cNvPr id="116" name="Shape 116"/>
        <p:cNvGrpSpPr/>
        <p:nvPr/>
      </p:nvGrpSpPr>
      <p:grpSpPr>
        <a:xfrm>
          <a:off x="0" y="0"/>
          <a:ext cx="0" cy="0"/>
          <a:chOff x="0" y="0"/>
          <a:chExt cx="0" cy="0"/>
        </a:xfrm>
      </p:grpSpPr>
      <p:sp>
        <p:nvSpPr>
          <p:cNvPr id="117" name="Google Shape;117;p12"/>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118" name="Google Shape;118;p12"/>
          <p:cNvSpPr/>
          <p:nvPr/>
        </p:nvSpPr>
        <p:spPr>
          <a:xfrm>
            <a:off x="11784013" y="6555758"/>
            <a:ext cx="242375" cy="21544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7F7F7F"/>
                </a:solidFill>
                <a:latin typeface="Verdana"/>
                <a:ea typeface="Verdana"/>
                <a:cs typeface="Verdana"/>
                <a:sym typeface="Verdana"/>
              </a:rPr>
              <a:t>‹#›</a:t>
            </a:fld>
            <a:endParaRPr b="0" i="0" sz="800" u="none" cap="none" strike="noStrike">
              <a:solidFill>
                <a:srgbClr val="7F7F7F"/>
              </a:solidFill>
              <a:latin typeface="Verdana"/>
              <a:ea typeface="Verdana"/>
              <a:cs typeface="Verdana"/>
              <a:sym typeface="Verdana"/>
            </a:endParaRPr>
          </a:p>
        </p:txBody>
      </p:sp>
      <p:cxnSp>
        <p:nvCxnSpPr>
          <p:cNvPr id="119" name="Google Shape;119;p12"/>
          <p:cNvCxnSpPr/>
          <p:nvPr/>
        </p:nvCxnSpPr>
        <p:spPr>
          <a:xfrm rot="10800000">
            <a:off x="3283674" y="6587911"/>
            <a:ext cx="0" cy="155576"/>
          </a:xfrm>
          <a:prstGeom prst="straightConnector1">
            <a:avLst/>
          </a:prstGeom>
          <a:solidFill>
            <a:schemeClr val="dk1"/>
          </a:solidFill>
          <a:ln cap="rnd" cmpd="sng" w="12700">
            <a:solidFill>
              <a:schemeClr val="accent2"/>
            </a:solidFill>
            <a:prstDash val="solid"/>
            <a:round/>
            <a:headEnd len="sm" w="sm" type="none"/>
            <a:tailEnd len="sm" w="sm" type="none"/>
          </a:ln>
        </p:spPr>
      </p:cxnSp>
      <p:sp>
        <p:nvSpPr>
          <p:cNvPr id="120" name="Google Shape;120;p12">
            <a:hlinkClick r:id="rId2"/>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Clr>
                <a:srgbClr val="000000"/>
              </a:buClr>
              <a:buSzPts val="800"/>
              <a:buFont typeface="Arial"/>
              <a:buNone/>
            </a:pPr>
            <a:r>
              <a:rPr b="0" i="0" lang="en-US" sz="800" u="none" cap="none" strike="noStrike">
                <a:solidFill>
                  <a:srgbClr val="00458D"/>
                </a:solidFill>
                <a:latin typeface="Verdana"/>
                <a:ea typeface="Verdana"/>
                <a:cs typeface="Verdana"/>
                <a:sym typeface="Verdana"/>
              </a:rPr>
              <a:t>Presentation Title | Author | Date</a:t>
            </a:r>
            <a:endParaRPr b="0" i="0" sz="1400" u="none" cap="none" strike="noStrike">
              <a:solidFill>
                <a:srgbClr val="000000"/>
              </a:solidFill>
              <a:latin typeface="Arial"/>
              <a:ea typeface="Arial"/>
              <a:cs typeface="Arial"/>
              <a:sym typeface="Arial"/>
            </a:endParaRPr>
          </a:p>
        </p:txBody>
      </p:sp>
      <p:sp>
        <p:nvSpPr>
          <p:cNvPr id="121" name="Google Shape;121;p12"/>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767676"/>
                </a:solidFill>
                <a:latin typeface="Verdana"/>
                <a:ea typeface="Verdana"/>
                <a:cs typeface="Verdana"/>
                <a:sym typeface="Verdana"/>
              </a:rPr>
              <a:t>© 2017 Capgemini. All rights reserved.</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Charts">
  <p:cSld name="4 Charts">
    <p:bg>
      <p:bgPr>
        <a:solidFill>
          <a:schemeClr val="lt1"/>
        </a:solidFill>
      </p:bgPr>
    </p:bg>
    <p:spTree>
      <p:nvGrpSpPr>
        <p:cNvPr id="122" name="Shape 122"/>
        <p:cNvGrpSpPr/>
        <p:nvPr/>
      </p:nvGrpSpPr>
      <p:grpSpPr>
        <a:xfrm>
          <a:off x="0" y="0"/>
          <a:ext cx="0" cy="0"/>
          <a:chOff x="0" y="0"/>
          <a:chExt cx="0" cy="0"/>
        </a:xfrm>
      </p:grpSpPr>
      <p:sp>
        <p:nvSpPr>
          <p:cNvPr id="123" name="Google Shape;123;p13"/>
          <p:cNvSpPr txBox="1"/>
          <p:nvPr>
            <p:ph idx="1" type="body"/>
          </p:nvPr>
        </p:nvSpPr>
        <p:spPr>
          <a:xfrm>
            <a:off x="407988" y="1428075"/>
            <a:ext cx="5543550" cy="412363"/>
          </a:xfrm>
          <a:prstGeom prst="rect">
            <a:avLst/>
          </a:prstGeom>
          <a:noFill/>
          <a:ln>
            <a:noFill/>
          </a:ln>
        </p:spPr>
        <p:txBody>
          <a:bodyPr anchorCtr="0" anchor="b" bIns="0" lIns="0" spcFirstLastPara="1" rIns="0" wrap="square" tIns="0">
            <a:noAutofit/>
          </a:bodyPr>
          <a:lstStyle>
            <a:lvl1pPr indent="-228600" lvl="0" marL="457200" algn="l">
              <a:lnSpc>
                <a:spcPct val="112500"/>
              </a:lnSpc>
              <a:spcBef>
                <a:spcPts val="0"/>
              </a:spcBef>
              <a:spcAft>
                <a:spcPts val="0"/>
              </a:spcAft>
              <a:buClr>
                <a:schemeClr val="accent2"/>
              </a:buClr>
              <a:buSzPts val="1600"/>
              <a:buNone/>
              <a:defRPr b="0" sz="1600">
                <a:solidFill>
                  <a:schemeClr val="accent2"/>
                </a:solidFill>
              </a:defRPr>
            </a:lvl1pPr>
            <a:lvl2pPr indent="-317500" lvl="1" marL="914400" algn="l">
              <a:lnSpc>
                <a:spcPct val="142857"/>
              </a:lnSpc>
              <a:spcBef>
                <a:spcPts val="600"/>
              </a:spcBef>
              <a:spcAft>
                <a:spcPts val="0"/>
              </a:spcAft>
              <a:buSzPts val="1400"/>
              <a:buChar char="▪"/>
              <a:defRPr sz="1400"/>
            </a:lvl2pPr>
            <a:lvl3pPr indent="-304800" lvl="2" marL="1371600" algn="l">
              <a:lnSpc>
                <a:spcPct val="133333"/>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Clr>
                <a:schemeClr val="dk1"/>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4" name="Google Shape;124;p13"/>
          <p:cNvSpPr/>
          <p:nvPr>
            <p:ph idx="2" type="chart"/>
          </p:nvPr>
        </p:nvSpPr>
        <p:spPr>
          <a:xfrm>
            <a:off x="407988" y="1824707"/>
            <a:ext cx="5543550" cy="1963738"/>
          </a:xfrm>
          <a:prstGeom prst="rect">
            <a:avLst/>
          </a:prstGeom>
          <a:noFill/>
          <a:ln>
            <a:noFill/>
          </a:ln>
        </p:spPr>
        <p:txBody>
          <a:bodyPr anchorCtr="0" anchor="ctr" bIns="0" lIns="0" spcFirstLastPara="1" rIns="0" wrap="square" tIns="0">
            <a:noAutofit/>
          </a:bodyPr>
          <a:lstStyle>
            <a:lvl1pPr lvl="0" marR="0" rtl="0" algn="ctr">
              <a:lnSpc>
                <a:spcPct val="122222"/>
              </a:lnSpc>
              <a:spcBef>
                <a:spcPts val="0"/>
              </a:spcBef>
              <a:spcAft>
                <a:spcPts val="0"/>
              </a:spcAft>
              <a:buClr>
                <a:schemeClr val="dk1"/>
              </a:buClr>
              <a:buSzPts val="1800"/>
              <a:buFont typeface="Arial"/>
              <a:buNone/>
              <a:defRPr b="0" i="0" sz="1800" u="none" cap="none" strike="noStrike">
                <a:solidFill>
                  <a:schemeClr val="dk1"/>
                </a:solidFill>
                <a:latin typeface="Verdana"/>
                <a:ea typeface="Verdana"/>
                <a:cs typeface="Verdana"/>
                <a:sym typeface="Verdana"/>
              </a:defRPr>
            </a:lvl1pPr>
            <a:lvl2pPr lvl="1"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Verdana"/>
                <a:ea typeface="Verdana"/>
                <a:cs typeface="Verdana"/>
                <a:sym typeface="Verdana"/>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lvl="3"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25" name="Google Shape;125;p13"/>
          <p:cNvSpPr/>
          <p:nvPr>
            <p:ph idx="3" type="chart"/>
          </p:nvPr>
        </p:nvSpPr>
        <p:spPr>
          <a:xfrm>
            <a:off x="6240463" y="1824707"/>
            <a:ext cx="5543550" cy="1963738"/>
          </a:xfrm>
          <a:prstGeom prst="rect">
            <a:avLst/>
          </a:prstGeom>
          <a:noFill/>
          <a:ln>
            <a:noFill/>
          </a:ln>
        </p:spPr>
        <p:txBody>
          <a:bodyPr anchorCtr="0" anchor="ctr" bIns="0" lIns="0" spcFirstLastPara="1" rIns="0" wrap="square" tIns="0">
            <a:noAutofit/>
          </a:bodyPr>
          <a:lstStyle>
            <a:lvl1pPr lvl="0" marR="0" rtl="0" algn="ctr">
              <a:lnSpc>
                <a:spcPct val="122222"/>
              </a:lnSpc>
              <a:spcBef>
                <a:spcPts val="0"/>
              </a:spcBef>
              <a:spcAft>
                <a:spcPts val="0"/>
              </a:spcAft>
              <a:buClr>
                <a:schemeClr val="dk1"/>
              </a:buClr>
              <a:buSzPts val="1800"/>
              <a:buFont typeface="Arial"/>
              <a:buNone/>
              <a:defRPr b="0" i="0" sz="1800" u="none" cap="none" strike="noStrike">
                <a:solidFill>
                  <a:schemeClr val="dk1"/>
                </a:solidFill>
                <a:latin typeface="Verdana"/>
                <a:ea typeface="Verdana"/>
                <a:cs typeface="Verdana"/>
                <a:sym typeface="Verdana"/>
              </a:defRPr>
            </a:lvl1pPr>
            <a:lvl2pPr lvl="1"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Verdana"/>
                <a:ea typeface="Verdana"/>
                <a:cs typeface="Verdana"/>
                <a:sym typeface="Verdana"/>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lvl="3"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26" name="Google Shape;126;p13"/>
          <p:cNvSpPr txBox="1"/>
          <p:nvPr>
            <p:ph idx="4" type="body"/>
          </p:nvPr>
        </p:nvSpPr>
        <p:spPr>
          <a:xfrm>
            <a:off x="6240463" y="1412875"/>
            <a:ext cx="5543550" cy="412363"/>
          </a:xfrm>
          <a:prstGeom prst="rect">
            <a:avLst/>
          </a:prstGeom>
          <a:noFill/>
          <a:ln>
            <a:noFill/>
          </a:ln>
        </p:spPr>
        <p:txBody>
          <a:bodyPr anchorCtr="0" anchor="b" bIns="0" lIns="0" spcFirstLastPara="1" rIns="0" wrap="square" tIns="0">
            <a:noAutofit/>
          </a:bodyPr>
          <a:lstStyle>
            <a:lvl1pPr indent="-228600" lvl="0" marL="457200" algn="l">
              <a:lnSpc>
                <a:spcPct val="112500"/>
              </a:lnSpc>
              <a:spcBef>
                <a:spcPts val="0"/>
              </a:spcBef>
              <a:spcAft>
                <a:spcPts val="0"/>
              </a:spcAft>
              <a:buClr>
                <a:schemeClr val="accent2"/>
              </a:buClr>
              <a:buSzPts val="1600"/>
              <a:buNone/>
              <a:defRPr b="0" sz="1600">
                <a:solidFill>
                  <a:schemeClr val="accent2"/>
                </a:solidFill>
              </a:defRPr>
            </a:lvl1pPr>
            <a:lvl2pPr indent="-317500" lvl="1" marL="914400" algn="l">
              <a:lnSpc>
                <a:spcPct val="142857"/>
              </a:lnSpc>
              <a:spcBef>
                <a:spcPts val="600"/>
              </a:spcBef>
              <a:spcAft>
                <a:spcPts val="0"/>
              </a:spcAft>
              <a:buSzPts val="1400"/>
              <a:buChar char="▪"/>
              <a:defRPr sz="1400"/>
            </a:lvl2pPr>
            <a:lvl3pPr indent="-304800" lvl="2" marL="1371600" algn="l">
              <a:lnSpc>
                <a:spcPct val="133333"/>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Clr>
                <a:schemeClr val="dk1"/>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7" name="Google Shape;127;p13"/>
          <p:cNvSpPr/>
          <p:nvPr/>
        </p:nvSpPr>
        <p:spPr>
          <a:xfrm>
            <a:off x="11784013" y="6555758"/>
            <a:ext cx="242375" cy="21544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7F7F7F"/>
                </a:solidFill>
                <a:latin typeface="Verdana"/>
                <a:ea typeface="Verdana"/>
                <a:cs typeface="Verdana"/>
                <a:sym typeface="Verdana"/>
              </a:rPr>
              <a:t>‹#›</a:t>
            </a:fld>
            <a:endParaRPr b="0" i="0" sz="800" u="none" cap="none" strike="noStrike">
              <a:solidFill>
                <a:srgbClr val="7F7F7F"/>
              </a:solidFill>
              <a:latin typeface="Verdana"/>
              <a:ea typeface="Verdana"/>
              <a:cs typeface="Verdana"/>
              <a:sym typeface="Verdana"/>
            </a:endParaRPr>
          </a:p>
        </p:txBody>
      </p:sp>
      <p:cxnSp>
        <p:nvCxnSpPr>
          <p:cNvPr id="128" name="Google Shape;128;p13"/>
          <p:cNvCxnSpPr/>
          <p:nvPr/>
        </p:nvCxnSpPr>
        <p:spPr>
          <a:xfrm rot="10800000">
            <a:off x="3283674" y="6587911"/>
            <a:ext cx="0" cy="155576"/>
          </a:xfrm>
          <a:prstGeom prst="straightConnector1">
            <a:avLst/>
          </a:prstGeom>
          <a:solidFill>
            <a:schemeClr val="dk1"/>
          </a:solidFill>
          <a:ln cap="rnd" cmpd="sng" w="12700">
            <a:solidFill>
              <a:schemeClr val="accent2"/>
            </a:solidFill>
            <a:prstDash val="solid"/>
            <a:round/>
            <a:headEnd len="sm" w="sm" type="none"/>
            <a:tailEnd len="sm" w="sm" type="none"/>
          </a:ln>
        </p:spPr>
      </p:cxnSp>
      <p:sp>
        <p:nvSpPr>
          <p:cNvPr id="129" name="Google Shape;129;p13">
            <a:hlinkClick r:id="rId2"/>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Clr>
                <a:srgbClr val="000000"/>
              </a:buClr>
              <a:buSzPts val="800"/>
              <a:buFont typeface="Arial"/>
              <a:buNone/>
            </a:pPr>
            <a:r>
              <a:rPr b="0" i="0" lang="en-US" sz="800" u="none" cap="none" strike="noStrike">
                <a:solidFill>
                  <a:srgbClr val="00458D"/>
                </a:solidFill>
                <a:latin typeface="Verdana"/>
                <a:ea typeface="Verdana"/>
                <a:cs typeface="Verdana"/>
                <a:sym typeface="Verdana"/>
              </a:rPr>
              <a:t>Presentation Title | Author | Date</a:t>
            </a:r>
            <a:endParaRPr b="0" i="0" sz="1400" u="none" cap="none" strike="noStrike">
              <a:solidFill>
                <a:srgbClr val="000000"/>
              </a:solidFill>
              <a:latin typeface="Arial"/>
              <a:ea typeface="Arial"/>
              <a:cs typeface="Arial"/>
              <a:sym typeface="Arial"/>
            </a:endParaRPr>
          </a:p>
        </p:txBody>
      </p:sp>
      <p:sp>
        <p:nvSpPr>
          <p:cNvPr id="130" name="Google Shape;130;p13"/>
          <p:cNvSpPr txBox="1"/>
          <p:nvPr>
            <p:ph type="title"/>
          </p:nvPr>
        </p:nvSpPr>
        <p:spPr>
          <a:xfrm>
            <a:off x="407988" y="404813"/>
            <a:ext cx="11016604" cy="8636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13"/>
          <p:cNvSpPr txBox="1"/>
          <p:nvPr>
            <p:ph idx="5" type="body"/>
          </p:nvPr>
        </p:nvSpPr>
        <p:spPr>
          <a:xfrm>
            <a:off x="407988" y="4081447"/>
            <a:ext cx="5543550" cy="412363"/>
          </a:xfrm>
          <a:prstGeom prst="rect">
            <a:avLst/>
          </a:prstGeom>
          <a:noFill/>
          <a:ln>
            <a:noFill/>
          </a:ln>
        </p:spPr>
        <p:txBody>
          <a:bodyPr anchorCtr="0" anchor="b" bIns="0" lIns="0" spcFirstLastPara="1" rIns="0" wrap="square" tIns="0">
            <a:noAutofit/>
          </a:bodyPr>
          <a:lstStyle>
            <a:lvl1pPr indent="-228600" lvl="0" marL="457200" algn="l">
              <a:lnSpc>
                <a:spcPct val="112500"/>
              </a:lnSpc>
              <a:spcBef>
                <a:spcPts val="0"/>
              </a:spcBef>
              <a:spcAft>
                <a:spcPts val="0"/>
              </a:spcAft>
              <a:buClr>
                <a:schemeClr val="accent2"/>
              </a:buClr>
              <a:buSzPts val="1600"/>
              <a:buNone/>
              <a:defRPr b="0" sz="1600">
                <a:solidFill>
                  <a:schemeClr val="accent2"/>
                </a:solidFill>
              </a:defRPr>
            </a:lvl1pPr>
            <a:lvl2pPr indent="-317500" lvl="1" marL="914400" algn="l">
              <a:lnSpc>
                <a:spcPct val="142857"/>
              </a:lnSpc>
              <a:spcBef>
                <a:spcPts val="600"/>
              </a:spcBef>
              <a:spcAft>
                <a:spcPts val="0"/>
              </a:spcAft>
              <a:buSzPts val="1400"/>
              <a:buChar char="▪"/>
              <a:defRPr sz="1400"/>
            </a:lvl2pPr>
            <a:lvl3pPr indent="-304800" lvl="2" marL="1371600" algn="l">
              <a:lnSpc>
                <a:spcPct val="133333"/>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Clr>
                <a:schemeClr val="dk1"/>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2" name="Google Shape;132;p13"/>
          <p:cNvSpPr/>
          <p:nvPr>
            <p:ph idx="6" type="chart"/>
          </p:nvPr>
        </p:nvSpPr>
        <p:spPr>
          <a:xfrm>
            <a:off x="407988" y="4478079"/>
            <a:ext cx="5543550" cy="1963738"/>
          </a:xfrm>
          <a:prstGeom prst="rect">
            <a:avLst/>
          </a:prstGeom>
          <a:noFill/>
          <a:ln>
            <a:noFill/>
          </a:ln>
        </p:spPr>
        <p:txBody>
          <a:bodyPr anchorCtr="0" anchor="ctr" bIns="0" lIns="0" spcFirstLastPara="1" rIns="0" wrap="square" tIns="0">
            <a:noAutofit/>
          </a:bodyPr>
          <a:lstStyle>
            <a:lvl1pPr lvl="0" marR="0" rtl="0" algn="ctr">
              <a:lnSpc>
                <a:spcPct val="122222"/>
              </a:lnSpc>
              <a:spcBef>
                <a:spcPts val="0"/>
              </a:spcBef>
              <a:spcAft>
                <a:spcPts val="0"/>
              </a:spcAft>
              <a:buClr>
                <a:schemeClr val="dk1"/>
              </a:buClr>
              <a:buSzPts val="1800"/>
              <a:buFont typeface="Arial"/>
              <a:buNone/>
              <a:defRPr b="0" i="0" sz="1800" u="none" cap="none" strike="noStrike">
                <a:solidFill>
                  <a:schemeClr val="dk1"/>
                </a:solidFill>
                <a:latin typeface="Verdana"/>
                <a:ea typeface="Verdana"/>
                <a:cs typeface="Verdana"/>
                <a:sym typeface="Verdana"/>
              </a:defRPr>
            </a:lvl1pPr>
            <a:lvl2pPr lvl="1"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Verdana"/>
                <a:ea typeface="Verdana"/>
                <a:cs typeface="Verdana"/>
                <a:sym typeface="Verdana"/>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lvl="3"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33" name="Google Shape;133;p13"/>
          <p:cNvSpPr/>
          <p:nvPr>
            <p:ph idx="7" type="chart"/>
          </p:nvPr>
        </p:nvSpPr>
        <p:spPr>
          <a:xfrm>
            <a:off x="6240463" y="4478079"/>
            <a:ext cx="5543550" cy="1963738"/>
          </a:xfrm>
          <a:prstGeom prst="rect">
            <a:avLst/>
          </a:prstGeom>
          <a:noFill/>
          <a:ln>
            <a:noFill/>
          </a:ln>
        </p:spPr>
        <p:txBody>
          <a:bodyPr anchorCtr="0" anchor="ctr" bIns="0" lIns="0" spcFirstLastPara="1" rIns="0" wrap="square" tIns="0">
            <a:noAutofit/>
          </a:bodyPr>
          <a:lstStyle>
            <a:lvl1pPr lvl="0" marR="0" rtl="0" algn="ctr">
              <a:lnSpc>
                <a:spcPct val="122222"/>
              </a:lnSpc>
              <a:spcBef>
                <a:spcPts val="0"/>
              </a:spcBef>
              <a:spcAft>
                <a:spcPts val="0"/>
              </a:spcAft>
              <a:buClr>
                <a:schemeClr val="dk1"/>
              </a:buClr>
              <a:buSzPts val="1800"/>
              <a:buFont typeface="Arial"/>
              <a:buNone/>
              <a:defRPr b="0" i="0" sz="1800" u="none" cap="none" strike="noStrike">
                <a:solidFill>
                  <a:schemeClr val="dk1"/>
                </a:solidFill>
                <a:latin typeface="Verdana"/>
                <a:ea typeface="Verdana"/>
                <a:cs typeface="Verdana"/>
                <a:sym typeface="Verdana"/>
              </a:defRPr>
            </a:lvl1pPr>
            <a:lvl2pPr lvl="1"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Verdana"/>
                <a:ea typeface="Verdana"/>
                <a:cs typeface="Verdana"/>
                <a:sym typeface="Verdana"/>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lvl="3"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34" name="Google Shape;134;p13"/>
          <p:cNvSpPr txBox="1"/>
          <p:nvPr>
            <p:ph idx="8" type="body"/>
          </p:nvPr>
        </p:nvSpPr>
        <p:spPr>
          <a:xfrm>
            <a:off x="6240463" y="4066247"/>
            <a:ext cx="5543550" cy="412363"/>
          </a:xfrm>
          <a:prstGeom prst="rect">
            <a:avLst/>
          </a:prstGeom>
          <a:noFill/>
          <a:ln>
            <a:noFill/>
          </a:ln>
        </p:spPr>
        <p:txBody>
          <a:bodyPr anchorCtr="0" anchor="b" bIns="0" lIns="0" spcFirstLastPara="1" rIns="0" wrap="square" tIns="0">
            <a:noAutofit/>
          </a:bodyPr>
          <a:lstStyle>
            <a:lvl1pPr indent="-228600" lvl="0" marL="457200" algn="l">
              <a:lnSpc>
                <a:spcPct val="112500"/>
              </a:lnSpc>
              <a:spcBef>
                <a:spcPts val="0"/>
              </a:spcBef>
              <a:spcAft>
                <a:spcPts val="0"/>
              </a:spcAft>
              <a:buClr>
                <a:schemeClr val="accent2"/>
              </a:buClr>
              <a:buSzPts val="1600"/>
              <a:buNone/>
              <a:defRPr b="0" sz="1600">
                <a:solidFill>
                  <a:schemeClr val="accent2"/>
                </a:solidFill>
              </a:defRPr>
            </a:lvl1pPr>
            <a:lvl2pPr indent="-317500" lvl="1" marL="914400" algn="l">
              <a:lnSpc>
                <a:spcPct val="142857"/>
              </a:lnSpc>
              <a:spcBef>
                <a:spcPts val="600"/>
              </a:spcBef>
              <a:spcAft>
                <a:spcPts val="0"/>
              </a:spcAft>
              <a:buSzPts val="1400"/>
              <a:buChar char="▪"/>
              <a:defRPr sz="1400"/>
            </a:lvl2pPr>
            <a:lvl3pPr indent="-304800" lvl="2" marL="1371600" algn="l">
              <a:lnSpc>
                <a:spcPct val="133333"/>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Clr>
                <a:schemeClr val="dk1"/>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 name="Google Shape;135;p13"/>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767676"/>
                </a:solidFill>
                <a:latin typeface="Verdana"/>
                <a:ea typeface="Verdana"/>
                <a:cs typeface="Verdana"/>
                <a:sym typeface="Verdana"/>
              </a:rPr>
              <a:t>© 2017 Capgemini. All rights reserved.</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with Bullets">
  <p:cSld name="Agenda with Bullets">
    <p:spTree>
      <p:nvGrpSpPr>
        <p:cNvPr id="136" name="Shape 136"/>
        <p:cNvGrpSpPr/>
        <p:nvPr/>
      </p:nvGrpSpPr>
      <p:grpSpPr>
        <a:xfrm>
          <a:off x="0" y="0"/>
          <a:ext cx="0" cy="0"/>
          <a:chOff x="0" y="0"/>
          <a:chExt cx="0" cy="0"/>
        </a:xfrm>
      </p:grpSpPr>
      <p:pic>
        <p:nvPicPr>
          <p:cNvPr id="137" name="Google Shape;137;p14"/>
          <p:cNvPicPr preferRelativeResize="0"/>
          <p:nvPr/>
        </p:nvPicPr>
        <p:blipFill rotWithShape="1">
          <a:blip r:embed="rId2">
            <a:alphaModFix/>
          </a:blip>
          <a:srcRect b="25000" l="0" r="0" t="0"/>
          <a:stretch/>
        </p:blipFill>
        <p:spPr>
          <a:xfrm>
            <a:off x="0" y="1485900"/>
            <a:ext cx="6423098" cy="5372100"/>
          </a:xfrm>
          <a:custGeom>
            <a:rect b="b" l="l" r="r" t="t"/>
            <a:pathLst>
              <a:path extrusionOk="0" h="5143500" w="6149773">
                <a:moveTo>
                  <a:pt x="0" y="0"/>
                </a:moveTo>
                <a:lnTo>
                  <a:pt x="6149773" y="0"/>
                </a:lnTo>
                <a:lnTo>
                  <a:pt x="6149773" y="5143500"/>
                </a:lnTo>
                <a:lnTo>
                  <a:pt x="0" y="5143500"/>
                </a:lnTo>
                <a:close/>
              </a:path>
            </a:pathLst>
          </a:custGeom>
          <a:noFill/>
          <a:ln>
            <a:noFill/>
          </a:ln>
        </p:spPr>
      </p:pic>
      <p:sp>
        <p:nvSpPr>
          <p:cNvPr id="138" name="Google Shape;138;p14"/>
          <p:cNvSpPr txBox="1"/>
          <p:nvPr>
            <p:ph idx="1" type="body"/>
          </p:nvPr>
        </p:nvSpPr>
        <p:spPr>
          <a:xfrm>
            <a:off x="8075612" y="1268413"/>
            <a:ext cx="3708401" cy="555448"/>
          </a:xfrm>
          <a:prstGeom prst="rect">
            <a:avLst/>
          </a:prstGeom>
          <a:noFill/>
          <a:ln>
            <a:noFill/>
          </a:ln>
        </p:spPr>
        <p:txBody>
          <a:bodyPr anchorCtr="0" anchor="ctr"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9" name="Google Shape;139;p14"/>
          <p:cNvSpPr txBox="1"/>
          <p:nvPr>
            <p:ph idx="2" type="body"/>
          </p:nvPr>
        </p:nvSpPr>
        <p:spPr>
          <a:xfrm>
            <a:off x="8075612" y="1927538"/>
            <a:ext cx="3708401" cy="555448"/>
          </a:xfrm>
          <a:prstGeom prst="rect">
            <a:avLst/>
          </a:prstGeom>
          <a:noFill/>
          <a:ln>
            <a:noFill/>
          </a:ln>
        </p:spPr>
        <p:txBody>
          <a:bodyPr anchorCtr="0" anchor="ctr" bIns="0" lIns="0" spcFirstLastPara="1" rIns="0" wrap="square" tIns="0">
            <a:noAutofit/>
          </a:bodyPr>
          <a:lstStyle>
            <a:lvl1pPr indent="-228600" lvl="0" marL="457200" marR="0" algn="l">
              <a:lnSpc>
                <a:spcPct val="114285"/>
              </a:lnSpc>
              <a:spcBef>
                <a:spcPts val="0"/>
              </a:spcBef>
              <a:spcAft>
                <a:spcPts val="0"/>
              </a:spcAft>
              <a:buClr>
                <a:schemeClr val="dk1"/>
              </a:buClr>
              <a:buSzPts val="1400"/>
              <a:buFont typeface="Arial"/>
              <a:buNone/>
              <a:defRPr sz="1400">
                <a:solidFill>
                  <a:schemeClr val="dk1"/>
                </a:solidFill>
              </a:defRPr>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0" name="Google Shape;140;p14"/>
          <p:cNvSpPr txBox="1"/>
          <p:nvPr>
            <p:ph idx="3" type="body"/>
          </p:nvPr>
        </p:nvSpPr>
        <p:spPr>
          <a:xfrm>
            <a:off x="8075612" y="2586663"/>
            <a:ext cx="3708401" cy="555448"/>
          </a:xfrm>
          <a:prstGeom prst="rect">
            <a:avLst/>
          </a:prstGeom>
          <a:noFill/>
          <a:ln>
            <a:noFill/>
          </a:ln>
        </p:spPr>
        <p:txBody>
          <a:bodyPr anchorCtr="0" anchor="ctr"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1" name="Google Shape;141;p14"/>
          <p:cNvSpPr txBox="1"/>
          <p:nvPr>
            <p:ph idx="4" type="body"/>
          </p:nvPr>
        </p:nvSpPr>
        <p:spPr>
          <a:xfrm>
            <a:off x="8075612" y="3245788"/>
            <a:ext cx="3708401" cy="555448"/>
          </a:xfrm>
          <a:prstGeom prst="rect">
            <a:avLst/>
          </a:prstGeom>
          <a:noFill/>
          <a:ln>
            <a:noFill/>
          </a:ln>
        </p:spPr>
        <p:txBody>
          <a:bodyPr anchorCtr="0" anchor="ctr"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2" name="Google Shape;142;p14"/>
          <p:cNvSpPr txBox="1"/>
          <p:nvPr>
            <p:ph idx="5" type="body"/>
          </p:nvPr>
        </p:nvSpPr>
        <p:spPr>
          <a:xfrm>
            <a:off x="8075612" y="3904913"/>
            <a:ext cx="3708401" cy="555448"/>
          </a:xfrm>
          <a:prstGeom prst="rect">
            <a:avLst/>
          </a:prstGeom>
          <a:noFill/>
          <a:ln>
            <a:noFill/>
          </a:ln>
        </p:spPr>
        <p:txBody>
          <a:bodyPr anchorCtr="0" anchor="ctr"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3" name="Google Shape;143;p14"/>
          <p:cNvSpPr txBox="1"/>
          <p:nvPr>
            <p:ph idx="6" type="body"/>
          </p:nvPr>
        </p:nvSpPr>
        <p:spPr>
          <a:xfrm>
            <a:off x="8075612" y="4564038"/>
            <a:ext cx="3708401" cy="555448"/>
          </a:xfrm>
          <a:prstGeom prst="rect">
            <a:avLst/>
          </a:prstGeom>
          <a:noFill/>
          <a:ln>
            <a:noFill/>
          </a:ln>
        </p:spPr>
        <p:txBody>
          <a:bodyPr anchorCtr="0" anchor="ctr"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4" name="Google Shape;144;p14"/>
          <p:cNvSpPr txBox="1"/>
          <p:nvPr>
            <p:ph idx="7" type="body"/>
          </p:nvPr>
        </p:nvSpPr>
        <p:spPr>
          <a:xfrm>
            <a:off x="8075612" y="5223163"/>
            <a:ext cx="3708401" cy="555448"/>
          </a:xfrm>
          <a:prstGeom prst="rect">
            <a:avLst/>
          </a:prstGeom>
          <a:noFill/>
          <a:ln>
            <a:noFill/>
          </a:ln>
        </p:spPr>
        <p:txBody>
          <a:bodyPr anchorCtr="0" anchor="ctr"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5" name="Google Shape;145;p14"/>
          <p:cNvSpPr txBox="1"/>
          <p:nvPr>
            <p:ph idx="8" type="body"/>
          </p:nvPr>
        </p:nvSpPr>
        <p:spPr>
          <a:xfrm>
            <a:off x="8075612" y="5882286"/>
            <a:ext cx="3708401" cy="555448"/>
          </a:xfrm>
          <a:prstGeom prst="rect">
            <a:avLst/>
          </a:prstGeom>
          <a:noFill/>
          <a:ln>
            <a:noFill/>
          </a:ln>
        </p:spPr>
        <p:txBody>
          <a:bodyPr anchorCtr="0" anchor="ctr"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14"/>
          <p:cNvSpPr/>
          <p:nvPr>
            <p:ph idx="9" type="pic"/>
          </p:nvPr>
        </p:nvSpPr>
        <p:spPr>
          <a:xfrm>
            <a:off x="0" y="1381125"/>
            <a:ext cx="7494588" cy="5476875"/>
          </a:xfrm>
          <a:prstGeom prst="rect">
            <a:avLst/>
          </a:prstGeom>
          <a:noFill/>
          <a:ln>
            <a:noFill/>
          </a:ln>
        </p:spPr>
        <p:txBody>
          <a:bodyPr anchorCtr="0" anchor="ctr" bIns="0" lIns="0" spcFirstLastPara="1" rIns="0" wrap="square" tIns="0">
            <a:noAutofit/>
          </a:bodyPr>
          <a:lstStyle>
            <a:lvl1pPr lvl="0" marR="0" rtl="0" algn="ctr">
              <a:lnSpc>
                <a:spcPct val="122222"/>
              </a:lnSpc>
              <a:spcBef>
                <a:spcPts val="0"/>
              </a:spcBef>
              <a:spcAft>
                <a:spcPts val="0"/>
              </a:spcAft>
              <a:buClr>
                <a:schemeClr val="dk1"/>
              </a:buClr>
              <a:buSzPts val="1800"/>
              <a:buFont typeface="Arial"/>
              <a:buNone/>
              <a:defRPr b="0" i="0" sz="1800" u="none" cap="none" strike="noStrike">
                <a:solidFill>
                  <a:schemeClr val="dk1"/>
                </a:solidFill>
                <a:latin typeface="Verdana"/>
                <a:ea typeface="Verdana"/>
                <a:cs typeface="Verdana"/>
                <a:sym typeface="Verdana"/>
              </a:defRPr>
            </a:lvl1pPr>
            <a:lvl2pPr lvl="1"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Verdana"/>
                <a:ea typeface="Verdana"/>
                <a:cs typeface="Verdana"/>
                <a:sym typeface="Verdana"/>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lvl="3"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47" name="Google Shape;147;p14"/>
          <p:cNvSpPr txBox="1"/>
          <p:nvPr>
            <p:ph type="title"/>
          </p:nvPr>
        </p:nvSpPr>
        <p:spPr>
          <a:xfrm>
            <a:off x="407988" y="404813"/>
            <a:ext cx="11016604" cy="8636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8" name="Google Shape;148;p14"/>
          <p:cNvSpPr/>
          <p:nvPr/>
        </p:nvSpPr>
        <p:spPr>
          <a:xfrm>
            <a:off x="11784013" y="6555758"/>
            <a:ext cx="242375" cy="21544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7F7F7F"/>
                </a:solidFill>
                <a:latin typeface="Verdana"/>
                <a:ea typeface="Verdana"/>
                <a:cs typeface="Verdana"/>
                <a:sym typeface="Verdana"/>
              </a:rPr>
              <a:t>‹#›</a:t>
            </a:fld>
            <a:endParaRPr b="0" i="0" sz="800" u="none" cap="none" strike="noStrike">
              <a:solidFill>
                <a:srgbClr val="7F7F7F"/>
              </a:solidFill>
              <a:latin typeface="Verdana"/>
              <a:ea typeface="Verdana"/>
              <a:cs typeface="Verdana"/>
              <a:sym typeface="Verdana"/>
            </a:endParaRPr>
          </a:p>
        </p:txBody>
      </p:sp>
      <p:cxnSp>
        <p:nvCxnSpPr>
          <p:cNvPr id="149" name="Google Shape;149;p14"/>
          <p:cNvCxnSpPr/>
          <p:nvPr/>
        </p:nvCxnSpPr>
        <p:spPr>
          <a:xfrm rot="10800000">
            <a:off x="3283674" y="6587911"/>
            <a:ext cx="0" cy="155576"/>
          </a:xfrm>
          <a:prstGeom prst="straightConnector1">
            <a:avLst/>
          </a:prstGeom>
          <a:solidFill>
            <a:schemeClr val="dk1"/>
          </a:solidFill>
          <a:ln cap="rnd" cmpd="sng" w="12700">
            <a:solidFill>
              <a:srgbClr val="F2F2F2"/>
            </a:solidFill>
            <a:prstDash val="solid"/>
            <a:round/>
            <a:headEnd len="sm" w="sm" type="none"/>
            <a:tailEnd len="sm" w="sm" type="none"/>
          </a:ln>
        </p:spPr>
      </p:cxnSp>
      <p:sp>
        <p:nvSpPr>
          <p:cNvPr id="150" name="Google Shape;150;p14">
            <a:hlinkClick r:id="rId3"/>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Clr>
                <a:srgbClr val="000000"/>
              </a:buClr>
              <a:buSzPts val="800"/>
              <a:buFont typeface="Arial"/>
              <a:buNone/>
            </a:pPr>
            <a:r>
              <a:rPr b="0" i="0" lang="en-US" sz="800" u="none" cap="none" strike="noStrike">
                <a:solidFill>
                  <a:srgbClr val="00458D"/>
                </a:solidFill>
                <a:latin typeface="Verdana"/>
                <a:ea typeface="Verdana"/>
                <a:cs typeface="Verdana"/>
                <a:sym typeface="Verdana"/>
              </a:rPr>
              <a:t>Presentation Title | Author | Date</a:t>
            </a:r>
            <a:endParaRPr b="0" i="0" sz="1400" u="none" cap="none" strike="noStrike">
              <a:solidFill>
                <a:srgbClr val="000000"/>
              </a:solidFill>
              <a:latin typeface="Arial"/>
              <a:ea typeface="Arial"/>
              <a:cs typeface="Arial"/>
              <a:sym typeface="Arial"/>
            </a:endParaRPr>
          </a:p>
        </p:txBody>
      </p:sp>
      <p:sp>
        <p:nvSpPr>
          <p:cNvPr id="151" name="Google Shape;151;p14"/>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Verdana"/>
                <a:ea typeface="Verdana"/>
                <a:cs typeface="Verdana"/>
                <a:sym typeface="Verdana"/>
              </a:rPr>
              <a:t>© 2017 Capgemini. All rights reserved.</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with Shapes - Layout3">
  <p:cSld name="Text with Shapes - Layout3">
    <p:spTree>
      <p:nvGrpSpPr>
        <p:cNvPr id="152" name="Shape 152"/>
        <p:cNvGrpSpPr/>
        <p:nvPr/>
      </p:nvGrpSpPr>
      <p:grpSpPr>
        <a:xfrm>
          <a:off x="0" y="0"/>
          <a:ext cx="0" cy="0"/>
          <a:chOff x="0" y="0"/>
          <a:chExt cx="0" cy="0"/>
        </a:xfrm>
      </p:grpSpPr>
      <p:sp>
        <p:nvSpPr>
          <p:cNvPr id="153" name="Google Shape;153;p15"/>
          <p:cNvSpPr/>
          <p:nvPr/>
        </p:nvSpPr>
        <p:spPr>
          <a:xfrm>
            <a:off x="5550122" y="732974"/>
            <a:ext cx="6641878" cy="6125027"/>
          </a:xfrm>
          <a:custGeom>
            <a:rect b="b" l="l" r="r" t="t"/>
            <a:pathLst>
              <a:path extrusionOk="0" h="6125027" w="6641878">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154" name="Google Shape;154;p15"/>
          <p:cNvSpPr txBox="1"/>
          <p:nvPr>
            <p:ph idx="1" type="body"/>
          </p:nvPr>
        </p:nvSpPr>
        <p:spPr>
          <a:xfrm>
            <a:off x="2044699" y="3913792"/>
            <a:ext cx="2994439" cy="894840"/>
          </a:xfrm>
          <a:prstGeom prst="rect">
            <a:avLst/>
          </a:prstGeom>
          <a:noFill/>
          <a:ln>
            <a:noFill/>
          </a:ln>
        </p:spPr>
        <p:txBody>
          <a:bodyPr anchorCtr="0" anchor="ctr"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 name="Google Shape;155;p15"/>
          <p:cNvSpPr txBox="1"/>
          <p:nvPr>
            <p:ph idx="2" type="body"/>
          </p:nvPr>
        </p:nvSpPr>
        <p:spPr>
          <a:xfrm>
            <a:off x="2044699" y="5111406"/>
            <a:ext cx="2994439" cy="894840"/>
          </a:xfrm>
          <a:prstGeom prst="rect">
            <a:avLst/>
          </a:prstGeom>
          <a:noFill/>
          <a:ln>
            <a:noFill/>
          </a:ln>
        </p:spPr>
        <p:txBody>
          <a:bodyPr anchorCtr="0" anchor="ctr"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 name="Google Shape;156;p15"/>
          <p:cNvSpPr txBox="1"/>
          <p:nvPr>
            <p:ph idx="3" type="body"/>
          </p:nvPr>
        </p:nvSpPr>
        <p:spPr>
          <a:xfrm>
            <a:off x="407988" y="1413990"/>
            <a:ext cx="6297894" cy="894840"/>
          </a:xfrm>
          <a:prstGeom prst="rect">
            <a:avLst/>
          </a:prstGeom>
          <a:noFill/>
          <a:ln>
            <a:noFill/>
          </a:ln>
        </p:spPr>
        <p:txBody>
          <a:bodyPr anchorCtr="0" anchor="t" bIns="0" lIns="0" spcFirstLastPara="1" rIns="0" wrap="square" tIns="0">
            <a:noAutofit/>
          </a:bodyPr>
          <a:lstStyle>
            <a:lvl1pPr indent="-228600" lvl="0" marL="457200" algn="l">
              <a:lnSpc>
                <a:spcPct val="122222"/>
              </a:lnSpc>
              <a:spcBef>
                <a:spcPts val="0"/>
              </a:spcBef>
              <a:spcAft>
                <a:spcPts val="0"/>
              </a:spcAft>
              <a:buClr>
                <a:schemeClr val="dk1"/>
              </a:buClr>
              <a:buSzPts val="1800"/>
              <a:buNone/>
              <a:defRPr sz="1800"/>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7" name="Google Shape;157;p15"/>
          <p:cNvSpPr txBox="1"/>
          <p:nvPr>
            <p:ph idx="4" type="body"/>
          </p:nvPr>
        </p:nvSpPr>
        <p:spPr>
          <a:xfrm>
            <a:off x="2044699" y="2611604"/>
            <a:ext cx="2994439" cy="894840"/>
          </a:xfrm>
          <a:prstGeom prst="rect">
            <a:avLst/>
          </a:prstGeom>
          <a:noFill/>
          <a:ln>
            <a:noFill/>
          </a:ln>
        </p:spPr>
        <p:txBody>
          <a:bodyPr anchorCtr="0" anchor="ctr"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8" name="Google Shape;158;p15"/>
          <p:cNvSpPr txBox="1"/>
          <p:nvPr>
            <p:ph idx="5" type="body"/>
          </p:nvPr>
        </p:nvSpPr>
        <p:spPr>
          <a:xfrm>
            <a:off x="7392144" y="5276721"/>
            <a:ext cx="4391869" cy="729525"/>
          </a:xfrm>
          <a:prstGeom prst="rect">
            <a:avLst/>
          </a:prstGeom>
          <a:noFill/>
          <a:ln>
            <a:noFill/>
          </a:ln>
        </p:spPr>
        <p:txBody>
          <a:bodyPr anchorCtr="0" anchor="t" bIns="0" lIns="0" spcFirstLastPara="1" rIns="0" wrap="square" tIns="0">
            <a:noAutofit/>
          </a:bodyPr>
          <a:lstStyle>
            <a:lvl1pPr indent="-228600" lvl="0" marL="457200" algn="r">
              <a:lnSpc>
                <a:spcPct val="112500"/>
              </a:lnSpc>
              <a:spcBef>
                <a:spcPts val="0"/>
              </a:spcBef>
              <a:spcAft>
                <a:spcPts val="0"/>
              </a:spcAft>
              <a:buClr>
                <a:schemeClr val="lt1"/>
              </a:buClr>
              <a:buSzPts val="1600"/>
              <a:buNone/>
              <a:defRPr sz="1600">
                <a:solidFill>
                  <a:schemeClr val="lt1"/>
                </a:solidFill>
              </a:defRPr>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 name="Google Shape;159;p15"/>
          <p:cNvSpPr txBox="1"/>
          <p:nvPr>
            <p:ph idx="6" type="body"/>
          </p:nvPr>
        </p:nvSpPr>
        <p:spPr>
          <a:xfrm>
            <a:off x="7392144" y="4140764"/>
            <a:ext cx="4391869" cy="974725"/>
          </a:xfrm>
          <a:prstGeom prst="rect">
            <a:avLst/>
          </a:prstGeom>
          <a:noFill/>
          <a:ln>
            <a:noFill/>
          </a:ln>
        </p:spPr>
        <p:txBody>
          <a:bodyPr anchorCtr="0" anchor="b" bIns="0" lIns="0" spcFirstLastPara="1" rIns="0" wrap="square" tIns="0">
            <a:noAutofit/>
          </a:bodyPr>
          <a:lstStyle>
            <a:lvl1pPr indent="-228600" lvl="0" marL="457200" algn="r">
              <a:lnSpc>
                <a:spcPct val="115384"/>
              </a:lnSpc>
              <a:spcBef>
                <a:spcPts val="0"/>
              </a:spcBef>
              <a:spcAft>
                <a:spcPts val="0"/>
              </a:spcAft>
              <a:buClr>
                <a:schemeClr val="lt1"/>
              </a:buClr>
              <a:buSzPts val="2600"/>
              <a:buNone/>
              <a:defRPr sz="2600">
                <a:solidFill>
                  <a:schemeClr val="lt1"/>
                </a:solidFill>
              </a:defRPr>
            </a:lvl1pPr>
            <a:lvl2pPr indent="-342900" lvl="1" marL="914400" algn="l">
              <a:lnSpc>
                <a:spcPct val="111111"/>
              </a:lnSpc>
              <a:spcBef>
                <a:spcPts val="600"/>
              </a:spcBef>
              <a:spcAft>
                <a:spcPts val="0"/>
              </a:spcAft>
              <a:buSzPts val="1800"/>
              <a:buChar char="▪"/>
              <a:defRPr/>
            </a:lvl2pPr>
            <a:lvl3pPr indent="-342900" lvl="2" marL="1371600" algn="l">
              <a:lnSpc>
                <a:spcPct val="88888"/>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0" name="Google Shape;160;p15"/>
          <p:cNvSpPr txBox="1"/>
          <p:nvPr>
            <p:ph type="title"/>
          </p:nvPr>
        </p:nvSpPr>
        <p:spPr>
          <a:xfrm>
            <a:off x="407988" y="404813"/>
            <a:ext cx="11016604" cy="8636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1" name="Google Shape;161;p15"/>
          <p:cNvSpPr/>
          <p:nvPr/>
        </p:nvSpPr>
        <p:spPr>
          <a:xfrm>
            <a:off x="11665391" y="6555758"/>
            <a:ext cx="360997" cy="21544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chemeClr val="lt1"/>
                </a:solidFill>
                <a:latin typeface="Verdana"/>
                <a:ea typeface="Verdana"/>
                <a:cs typeface="Verdana"/>
                <a:sym typeface="Verdana"/>
              </a:rPr>
              <a:t>‹#›</a:t>
            </a:fld>
            <a:endParaRPr b="0" i="0" sz="800" u="none" cap="none" strike="noStrike">
              <a:solidFill>
                <a:schemeClr val="lt1"/>
              </a:solidFill>
              <a:latin typeface="Verdana"/>
              <a:ea typeface="Verdana"/>
              <a:cs typeface="Verdana"/>
              <a:sym typeface="Verdana"/>
            </a:endParaRPr>
          </a:p>
        </p:txBody>
      </p:sp>
      <p:cxnSp>
        <p:nvCxnSpPr>
          <p:cNvPr id="162" name="Google Shape;162;p15"/>
          <p:cNvCxnSpPr/>
          <p:nvPr/>
        </p:nvCxnSpPr>
        <p:spPr>
          <a:xfrm rot="10800000">
            <a:off x="3283674" y="6587911"/>
            <a:ext cx="0" cy="155576"/>
          </a:xfrm>
          <a:prstGeom prst="straightConnector1">
            <a:avLst/>
          </a:prstGeom>
          <a:solidFill>
            <a:schemeClr val="dk1"/>
          </a:solidFill>
          <a:ln cap="rnd" cmpd="sng" w="12700">
            <a:solidFill>
              <a:schemeClr val="accent2"/>
            </a:solidFill>
            <a:prstDash val="solid"/>
            <a:round/>
            <a:headEnd len="sm" w="sm" type="none"/>
            <a:tailEnd len="sm" w="sm" type="none"/>
          </a:ln>
        </p:spPr>
      </p:cxnSp>
      <p:sp>
        <p:nvSpPr>
          <p:cNvPr id="163" name="Google Shape;163;p15">
            <a:hlinkClick r:id="rId2"/>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Clr>
                <a:srgbClr val="000000"/>
              </a:buClr>
              <a:buSzPts val="800"/>
              <a:buFont typeface="Arial"/>
              <a:buNone/>
            </a:pPr>
            <a:r>
              <a:rPr b="0" i="0" lang="en-US" sz="800" u="none" cap="none" strike="noStrike">
                <a:solidFill>
                  <a:srgbClr val="00458D"/>
                </a:solidFill>
                <a:latin typeface="Verdana"/>
                <a:ea typeface="Verdana"/>
                <a:cs typeface="Verdana"/>
                <a:sym typeface="Verdana"/>
              </a:rPr>
              <a:t>Presentation Title | Author | Date</a:t>
            </a:r>
            <a:endParaRPr b="0" i="0" sz="1400" u="none" cap="none" strike="noStrike">
              <a:solidFill>
                <a:srgbClr val="000000"/>
              </a:solidFill>
              <a:latin typeface="Arial"/>
              <a:ea typeface="Arial"/>
              <a:cs typeface="Arial"/>
              <a:sym typeface="Arial"/>
            </a:endParaRPr>
          </a:p>
        </p:txBody>
      </p:sp>
      <p:sp>
        <p:nvSpPr>
          <p:cNvPr id="164" name="Google Shape;164;p15"/>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767676"/>
                </a:solidFill>
                <a:latin typeface="Verdana"/>
                <a:ea typeface="Verdana"/>
                <a:cs typeface="Verdana"/>
                <a:sym typeface="Verdana"/>
              </a:rPr>
              <a:t>© 2017 Capgemini. All rights reserved.</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ngle Profile">
  <p:cSld name="Single Profile">
    <p:spTree>
      <p:nvGrpSpPr>
        <p:cNvPr id="165" name="Shape 165"/>
        <p:cNvGrpSpPr/>
        <p:nvPr/>
      </p:nvGrpSpPr>
      <p:grpSpPr>
        <a:xfrm>
          <a:off x="0" y="0"/>
          <a:ext cx="0" cy="0"/>
          <a:chOff x="0" y="0"/>
          <a:chExt cx="0" cy="0"/>
        </a:xfrm>
      </p:grpSpPr>
      <p:sp>
        <p:nvSpPr>
          <p:cNvPr id="166" name="Google Shape;166;p16"/>
          <p:cNvSpPr/>
          <p:nvPr/>
        </p:nvSpPr>
        <p:spPr>
          <a:xfrm>
            <a:off x="0" y="2698314"/>
            <a:ext cx="6262141" cy="4159686"/>
          </a:xfrm>
          <a:custGeom>
            <a:rect b="b" l="l" r="r" t="t"/>
            <a:pathLst>
              <a:path extrusionOk="0" h="4159686" w="6262141">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167" name="Google Shape;167;p16"/>
          <p:cNvSpPr txBox="1"/>
          <p:nvPr>
            <p:ph idx="1" type="body"/>
          </p:nvPr>
        </p:nvSpPr>
        <p:spPr>
          <a:xfrm>
            <a:off x="8766493" y="1370345"/>
            <a:ext cx="3017520" cy="4684811"/>
          </a:xfrm>
          <a:prstGeom prst="rect">
            <a:avLst/>
          </a:prstGeom>
          <a:noFill/>
          <a:ln>
            <a:noFill/>
          </a:ln>
        </p:spPr>
        <p:txBody>
          <a:bodyPr anchorCtr="0" anchor="t" bIns="0" lIns="0" spcFirstLastPara="1" rIns="0" wrap="square" tIns="0">
            <a:noAutofit/>
          </a:bodyPr>
          <a:lstStyle>
            <a:lvl1pPr indent="-317500" lvl="0" marL="457200" marR="0" algn="l">
              <a:lnSpc>
                <a:spcPct val="90000"/>
              </a:lnSpc>
              <a:spcBef>
                <a:spcPts val="1000"/>
              </a:spcBef>
              <a:spcAft>
                <a:spcPts val="0"/>
              </a:spcAft>
              <a:buClr>
                <a:schemeClr val="accent5"/>
              </a:buClr>
              <a:buSzPts val="1400"/>
              <a:buFont typeface="Noto Sans Symbols"/>
              <a:buChar char="▪"/>
              <a:defRPr sz="1400"/>
            </a:lvl1pPr>
            <a:lvl2pPr indent="-342900" lvl="1" marL="914400" algn="l">
              <a:lnSpc>
                <a:spcPct val="111111"/>
              </a:lnSpc>
              <a:spcBef>
                <a:spcPts val="0"/>
              </a:spcBef>
              <a:spcAft>
                <a:spcPts val="0"/>
              </a:spcAft>
              <a:buSzPts val="1800"/>
              <a:buChar char="▪"/>
              <a:defRPr/>
            </a:lvl2pPr>
            <a:lvl3pPr indent="-342900" lvl="2" marL="1371600" algn="l">
              <a:lnSpc>
                <a:spcPct val="88888"/>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8" name="Google Shape;168;p16"/>
          <p:cNvSpPr txBox="1"/>
          <p:nvPr>
            <p:ph idx="2" type="body"/>
          </p:nvPr>
        </p:nvSpPr>
        <p:spPr>
          <a:xfrm>
            <a:off x="8766493" y="948199"/>
            <a:ext cx="3017520" cy="412363"/>
          </a:xfrm>
          <a:prstGeom prst="rect">
            <a:avLst/>
          </a:prstGeom>
          <a:noFill/>
          <a:ln>
            <a:noFill/>
          </a:ln>
        </p:spPr>
        <p:txBody>
          <a:bodyPr anchorCtr="0" anchor="ctr" bIns="0" lIns="0" spcFirstLastPara="1" rIns="0" wrap="square" tIns="0">
            <a:noAutofit/>
          </a:bodyPr>
          <a:lstStyle>
            <a:lvl1pPr indent="-228600" lvl="0" marL="457200" algn="l">
              <a:lnSpc>
                <a:spcPct val="137500"/>
              </a:lnSpc>
              <a:spcBef>
                <a:spcPts val="0"/>
              </a:spcBef>
              <a:spcAft>
                <a:spcPts val="0"/>
              </a:spcAft>
              <a:buClr>
                <a:srgbClr val="12ABDB"/>
              </a:buClr>
              <a:buSzPts val="1600"/>
              <a:buNone/>
              <a:defRPr b="1" sz="1600">
                <a:solidFill>
                  <a:srgbClr val="12ABDB"/>
                </a:solidFill>
              </a:defRPr>
            </a:lvl1pPr>
            <a:lvl2pPr indent="-317500" lvl="1" marL="914400" algn="l">
              <a:lnSpc>
                <a:spcPct val="142857"/>
              </a:lnSpc>
              <a:spcBef>
                <a:spcPts val="600"/>
              </a:spcBef>
              <a:spcAft>
                <a:spcPts val="0"/>
              </a:spcAft>
              <a:buSzPts val="1400"/>
              <a:buChar char="▪"/>
              <a:defRPr sz="1400"/>
            </a:lvl2pPr>
            <a:lvl3pPr indent="-304800" lvl="2" marL="1371600" algn="l">
              <a:lnSpc>
                <a:spcPct val="133333"/>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Clr>
                <a:schemeClr val="dk1"/>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9" name="Google Shape;169;p16"/>
          <p:cNvSpPr txBox="1"/>
          <p:nvPr>
            <p:ph idx="3" type="body"/>
          </p:nvPr>
        </p:nvSpPr>
        <p:spPr>
          <a:xfrm>
            <a:off x="5395898" y="948199"/>
            <a:ext cx="3017520" cy="412363"/>
          </a:xfrm>
          <a:prstGeom prst="rect">
            <a:avLst/>
          </a:prstGeom>
          <a:noFill/>
          <a:ln>
            <a:noFill/>
          </a:ln>
        </p:spPr>
        <p:txBody>
          <a:bodyPr anchorCtr="0" anchor="ctr" bIns="0" lIns="0" spcFirstLastPara="1" rIns="0" wrap="square" tIns="0">
            <a:noAutofit/>
          </a:bodyPr>
          <a:lstStyle>
            <a:lvl1pPr indent="-228600" lvl="0" marL="457200" algn="l">
              <a:lnSpc>
                <a:spcPct val="137500"/>
              </a:lnSpc>
              <a:spcBef>
                <a:spcPts val="0"/>
              </a:spcBef>
              <a:spcAft>
                <a:spcPts val="0"/>
              </a:spcAft>
              <a:buClr>
                <a:srgbClr val="12ABDB"/>
              </a:buClr>
              <a:buSzPts val="1600"/>
              <a:buNone/>
              <a:defRPr b="1" sz="1600">
                <a:solidFill>
                  <a:srgbClr val="12ABDB"/>
                </a:solidFill>
              </a:defRPr>
            </a:lvl1pPr>
            <a:lvl2pPr indent="-317500" lvl="1" marL="914400" algn="l">
              <a:lnSpc>
                <a:spcPct val="142857"/>
              </a:lnSpc>
              <a:spcBef>
                <a:spcPts val="600"/>
              </a:spcBef>
              <a:spcAft>
                <a:spcPts val="0"/>
              </a:spcAft>
              <a:buSzPts val="1400"/>
              <a:buChar char="▪"/>
              <a:defRPr sz="1400"/>
            </a:lvl2pPr>
            <a:lvl3pPr indent="-304800" lvl="2" marL="1371600" algn="l">
              <a:lnSpc>
                <a:spcPct val="133333"/>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Clr>
                <a:schemeClr val="dk1"/>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0" name="Google Shape;170;p16"/>
          <p:cNvSpPr txBox="1"/>
          <p:nvPr>
            <p:ph idx="4" type="body"/>
          </p:nvPr>
        </p:nvSpPr>
        <p:spPr>
          <a:xfrm>
            <a:off x="783129" y="4963915"/>
            <a:ext cx="3296647" cy="331986"/>
          </a:xfrm>
          <a:prstGeom prst="rect">
            <a:avLst/>
          </a:prstGeom>
          <a:noFill/>
          <a:ln>
            <a:noFill/>
          </a:ln>
        </p:spPr>
        <p:txBody>
          <a:bodyPr anchorCtr="0" anchor="ctr" bIns="0" lIns="0" spcFirstLastPara="1" rIns="0" wrap="square" tIns="0">
            <a:noAutofit/>
          </a:bodyPr>
          <a:lstStyle>
            <a:lvl1pPr indent="-228600" lvl="0" marL="457200" algn="l">
              <a:lnSpc>
                <a:spcPct val="137500"/>
              </a:lnSpc>
              <a:spcBef>
                <a:spcPts val="0"/>
              </a:spcBef>
              <a:spcAft>
                <a:spcPts val="0"/>
              </a:spcAft>
              <a:buClr>
                <a:schemeClr val="lt1"/>
              </a:buClr>
              <a:buSzPts val="1600"/>
              <a:buNone/>
              <a:defRPr b="1" sz="1600">
                <a:solidFill>
                  <a:schemeClr val="lt1"/>
                </a:solidFill>
              </a:defRPr>
            </a:lvl1pPr>
            <a:lvl2pPr indent="-317500" lvl="1" marL="914400" algn="l">
              <a:lnSpc>
                <a:spcPct val="142857"/>
              </a:lnSpc>
              <a:spcBef>
                <a:spcPts val="600"/>
              </a:spcBef>
              <a:spcAft>
                <a:spcPts val="0"/>
              </a:spcAft>
              <a:buSzPts val="1400"/>
              <a:buChar char="▪"/>
              <a:defRPr sz="1400"/>
            </a:lvl2pPr>
            <a:lvl3pPr indent="-304800" lvl="2" marL="1371600" algn="l">
              <a:lnSpc>
                <a:spcPct val="133333"/>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Clr>
                <a:schemeClr val="dk1"/>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1" name="Google Shape;171;p16"/>
          <p:cNvSpPr txBox="1"/>
          <p:nvPr>
            <p:ph idx="5" type="body"/>
          </p:nvPr>
        </p:nvSpPr>
        <p:spPr>
          <a:xfrm>
            <a:off x="783129" y="3601839"/>
            <a:ext cx="3296647" cy="412363"/>
          </a:xfrm>
          <a:prstGeom prst="rect">
            <a:avLst/>
          </a:prstGeom>
          <a:noFill/>
          <a:ln>
            <a:noFill/>
          </a:ln>
        </p:spPr>
        <p:txBody>
          <a:bodyPr anchorCtr="0" anchor="ctr" bIns="0" lIns="0" spcFirstLastPara="1" rIns="0" wrap="square" tIns="0">
            <a:noAutofit/>
          </a:bodyPr>
          <a:lstStyle>
            <a:lvl1pPr indent="-228600" lvl="0" marL="457200" algn="l">
              <a:lnSpc>
                <a:spcPct val="122222"/>
              </a:lnSpc>
              <a:spcBef>
                <a:spcPts val="0"/>
              </a:spcBef>
              <a:spcAft>
                <a:spcPts val="0"/>
              </a:spcAft>
              <a:buClr>
                <a:schemeClr val="lt1"/>
              </a:buClr>
              <a:buSzPts val="1800"/>
              <a:buNone/>
              <a:defRPr b="1" sz="1800">
                <a:solidFill>
                  <a:schemeClr val="lt1"/>
                </a:solidFill>
              </a:defRPr>
            </a:lvl1pPr>
            <a:lvl2pPr indent="-317500" lvl="1" marL="914400" algn="l">
              <a:lnSpc>
                <a:spcPct val="142857"/>
              </a:lnSpc>
              <a:spcBef>
                <a:spcPts val="0"/>
              </a:spcBef>
              <a:spcAft>
                <a:spcPts val="0"/>
              </a:spcAft>
              <a:buSzPts val="1400"/>
              <a:buChar char="▪"/>
              <a:defRPr sz="1400"/>
            </a:lvl2pPr>
            <a:lvl3pPr indent="-304800" lvl="2" marL="1371600" algn="l">
              <a:lnSpc>
                <a:spcPct val="133333"/>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Clr>
                <a:schemeClr val="dk1"/>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2" name="Google Shape;172;p16"/>
          <p:cNvSpPr txBox="1"/>
          <p:nvPr>
            <p:ph idx="6" type="body"/>
          </p:nvPr>
        </p:nvSpPr>
        <p:spPr>
          <a:xfrm>
            <a:off x="782081" y="4029586"/>
            <a:ext cx="3304144" cy="89484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400"/>
              <a:buNone/>
              <a:defRPr sz="1400">
                <a:solidFill>
                  <a:schemeClr val="lt1"/>
                </a:solidFill>
              </a:defRPr>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3" name="Google Shape;173;p16"/>
          <p:cNvSpPr txBox="1"/>
          <p:nvPr>
            <p:ph idx="7" type="body"/>
          </p:nvPr>
        </p:nvSpPr>
        <p:spPr>
          <a:xfrm>
            <a:off x="782081" y="5286886"/>
            <a:ext cx="3297695" cy="71386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400"/>
              <a:buNone/>
              <a:defRPr sz="1400">
                <a:solidFill>
                  <a:schemeClr val="lt1"/>
                </a:solidFill>
              </a:defRPr>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4" name="Google Shape;174;p16"/>
          <p:cNvSpPr txBox="1"/>
          <p:nvPr>
            <p:ph idx="8" type="body"/>
          </p:nvPr>
        </p:nvSpPr>
        <p:spPr>
          <a:xfrm>
            <a:off x="5393774" y="1370346"/>
            <a:ext cx="3017520" cy="1951038"/>
          </a:xfrm>
          <a:prstGeom prst="rect">
            <a:avLst/>
          </a:prstGeom>
          <a:noFill/>
          <a:ln>
            <a:noFill/>
          </a:ln>
        </p:spPr>
        <p:txBody>
          <a:bodyPr anchorCtr="0" anchor="t" bIns="0" lIns="0" spcFirstLastPara="1" rIns="0" wrap="square" tIns="0">
            <a:noAutofit/>
          </a:bodyPr>
          <a:lstStyle>
            <a:lvl1pPr indent="-317500" lvl="0" marL="457200" marR="0" algn="l">
              <a:lnSpc>
                <a:spcPct val="90000"/>
              </a:lnSpc>
              <a:spcBef>
                <a:spcPts val="1000"/>
              </a:spcBef>
              <a:spcAft>
                <a:spcPts val="0"/>
              </a:spcAft>
              <a:buClr>
                <a:schemeClr val="accent5"/>
              </a:buClr>
              <a:buSzPts val="1400"/>
              <a:buFont typeface="Noto Sans Symbols"/>
              <a:buChar char="▪"/>
              <a:defRPr sz="1400"/>
            </a:lvl1pPr>
            <a:lvl2pPr indent="-342900" lvl="1" marL="914400" algn="l">
              <a:lnSpc>
                <a:spcPct val="111111"/>
              </a:lnSpc>
              <a:spcBef>
                <a:spcPts val="0"/>
              </a:spcBef>
              <a:spcAft>
                <a:spcPts val="0"/>
              </a:spcAft>
              <a:buSzPts val="1800"/>
              <a:buChar char="▪"/>
              <a:defRPr/>
            </a:lvl2pPr>
            <a:lvl3pPr indent="-342900" lvl="2" marL="1371600" algn="l">
              <a:lnSpc>
                <a:spcPct val="88888"/>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5" name="Google Shape;175;p16"/>
          <p:cNvSpPr txBox="1"/>
          <p:nvPr>
            <p:ph idx="9" type="body"/>
          </p:nvPr>
        </p:nvSpPr>
        <p:spPr>
          <a:xfrm>
            <a:off x="5406896" y="3683544"/>
            <a:ext cx="3017520" cy="412363"/>
          </a:xfrm>
          <a:prstGeom prst="rect">
            <a:avLst/>
          </a:prstGeom>
          <a:noFill/>
          <a:ln>
            <a:noFill/>
          </a:ln>
        </p:spPr>
        <p:txBody>
          <a:bodyPr anchorCtr="0" anchor="ctr" bIns="0" lIns="0" spcFirstLastPara="1" rIns="0" wrap="square" tIns="0">
            <a:noAutofit/>
          </a:bodyPr>
          <a:lstStyle>
            <a:lvl1pPr indent="-228600" lvl="0" marL="457200" algn="l">
              <a:lnSpc>
                <a:spcPct val="137500"/>
              </a:lnSpc>
              <a:spcBef>
                <a:spcPts val="0"/>
              </a:spcBef>
              <a:spcAft>
                <a:spcPts val="0"/>
              </a:spcAft>
              <a:buClr>
                <a:srgbClr val="12ABDB"/>
              </a:buClr>
              <a:buSzPts val="1600"/>
              <a:buNone/>
              <a:defRPr b="1" sz="1600">
                <a:solidFill>
                  <a:srgbClr val="12ABDB"/>
                </a:solidFill>
              </a:defRPr>
            </a:lvl1pPr>
            <a:lvl2pPr indent="-317500" lvl="1" marL="914400" algn="l">
              <a:lnSpc>
                <a:spcPct val="142857"/>
              </a:lnSpc>
              <a:spcBef>
                <a:spcPts val="600"/>
              </a:spcBef>
              <a:spcAft>
                <a:spcPts val="0"/>
              </a:spcAft>
              <a:buSzPts val="1400"/>
              <a:buChar char="▪"/>
              <a:defRPr sz="1400"/>
            </a:lvl2pPr>
            <a:lvl3pPr indent="-304800" lvl="2" marL="1371600" algn="l">
              <a:lnSpc>
                <a:spcPct val="133333"/>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Clr>
                <a:schemeClr val="dk1"/>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 name="Google Shape;176;p16"/>
          <p:cNvSpPr txBox="1"/>
          <p:nvPr>
            <p:ph idx="13" type="body"/>
          </p:nvPr>
        </p:nvSpPr>
        <p:spPr>
          <a:xfrm>
            <a:off x="5404772" y="4105691"/>
            <a:ext cx="3017520" cy="1951038"/>
          </a:xfrm>
          <a:prstGeom prst="rect">
            <a:avLst/>
          </a:prstGeom>
          <a:noFill/>
          <a:ln>
            <a:noFill/>
          </a:ln>
        </p:spPr>
        <p:txBody>
          <a:bodyPr anchorCtr="0" anchor="t" bIns="0" lIns="0" spcFirstLastPara="1" rIns="0" wrap="square" tIns="0">
            <a:noAutofit/>
          </a:bodyPr>
          <a:lstStyle>
            <a:lvl1pPr indent="-317500" lvl="0" marL="457200" marR="0" algn="l">
              <a:lnSpc>
                <a:spcPct val="90000"/>
              </a:lnSpc>
              <a:spcBef>
                <a:spcPts val="1000"/>
              </a:spcBef>
              <a:spcAft>
                <a:spcPts val="0"/>
              </a:spcAft>
              <a:buClr>
                <a:schemeClr val="accent5"/>
              </a:buClr>
              <a:buSzPts val="1400"/>
              <a:buFont typeface="Noto Sans Symbols"/>
              <a:buChar char="▪"/>
              <a:defRPr sz="1400"/>
            </a:lvl1pPr>
            <a:lvl2pPr indent="-342900" lvl="1" marL="914400" algn="l">
              <a:lnSpc>
                <a:spcPct val="111111"/>
              </a:lnSpc>
              <a:spcBef>
                <a:spcPts val="0"/>
              </a:spcBef>
              <a:spcAft>
                <a:spcPts val="0"/>
              </a:spcAft>
              <a:buSzPts val="1800"/>
              <a:buChar char="▪"/>
              <a:defRPr/>
            </a:lvl2pPr>
            <a:lvl3pPr indent="-342900" lvl="2" marL="1371600" algn="l">
              <a:lnSpc>
                <a:spcPct val="88888"/>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 name="Google Shape;177;p16"/>
          <p:cNvSpPr/>
          <p:nvPr/>
        </p:nvSpPr>
        <p:spPr>
          <a:xfrm>
            <a:off x="762628" y="1028252"/>
            <a:ext cx="2609222" cy="2465696"/>
          </a:xfrm>
          <a:custGeom>
            <a:rect b="b" l="l" r="r" t="t"/>
            <a:pathLst>
              <a:path extrusionOk="0" h="3131423" w="3314252">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178" name="Google Shape;178;p16"/>
          <p:cNvSpPr/>
          <p:nvPr/>
        </p:nvSpPr>
        <p:spPr>
          <a:xfrm>
            <a:off x="11784013" y="6555758"/>
            <a:ext cx="242375" cy="21544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7F7F7F"/>
                </a:solidFill>
                <a:latin typeface="Verdana"/>
                <a:ea typeface="Verdana"/>
                <a:cs typeface="Verdana"/>
                <a:sym typeface="Verdana"/>
              </a:rPr>
              <a:t>‹#›</a:t>
            </a:fld>
            <a:endParaRPr b="0" i="0" sz="800" u="none" cap="none" strike="noStrike">
              <a:solidFill>
                <a:srgbClr val="7F7F7F"/>
              </a:solidFill>
              <a:latin typeface="Verdana"/>
              <a:ea typeface="Verdana"/>
              <a:cs typeface="Verdana"/>
              <a:sym typeface="Verdana"/>
            </a:endParaRPr>
          </a:p>
        </p:txBody>
      </p:sp>
      <p:cxnSp>
        <p:nvCxnSpPr>
          <p:cNvPr id="179" name="Google Shape;179;p16"/>
          <p:cNvCxnSpPr/>
          <p:nvPr/>
        </p:nvCxnSpPr>
        <p:spPr>
          <a:xfrm rot="10800000">
            <a:off x="3283674" y="6587911"/>
            <a:ext cx="0" cy="155576"/>
          </a:xfrm>
          <a:prstGeom prst="straightConnector1">
            <a:avLst/>
          </a:prstGeom>
          <a:solidFill>
            <a:schemeClr val="dk1"/>
          </a:solidFill>
          <a:ln cap="rnd" cmpd="sng" w="12700">
            <a:solidFill>
              <a:schemeClr val="lt1"/>
            </a:solidFill>
            <a:prstDash val="solid"/>
            <a:round/>
            <a:headEnd len="sm" w="sm" type="none"/>
            <a:tailEnd len="sm" w="sm" type="none"/>
          </a:ln>
        </p:spPr>
      </p:cxnSp>
      <p:sp>
        <p:nvSpPr>
          <p:cNvPr id="180" name="Google Shape;180;p16">
            <a:hlinkClick r:id="rId2"/>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Clr>
                <a:srgbClr val="000000"/>
              </a:buClr>
              <a:buSzPts val="800"/>
              <a:buFont typeface="Arial"/>
              <a:buNone/>
            </a:pPr>
            <a:r>
              <a:rPr b="0" i="0" lang="en-US" sz="800" u="none" cap="none" strike="noStrike">
                <a:solidFill>
                  <a:schemeClr val="dk2"/>
                </a:solidFill>
                <a:latin typeface="Verdana"/>
                <a:ea typeface="Verdana"/>
                <a:cs typeface="Verdana"/>
                <a:sym typeface="Verdana"/>
              </a:rPr>
              <a:t>Presentation Title | Author | Date</a:t>
            </a:r>
            <a:endParaRPr b="0" i="0" sz="1400" u="none" cap="none" strike="noStrike">
              <a:solidFill>
                <a:srgbClr val="000000"/>
              </a:solidFill>
              <a:latin typeface="Arial"/>
              <a:ea typeface="Arial"/>
              <a:cs typeface="Arial"/>
              <a:sym typeface="Arial"/>
            </a:endParaRPr>
          </a:p>
        </p:txBody>
      </p:sp>
      <p:sp>
        <p:nvSpPr>
          <p:cNvPr id="181" name="Google Shape;181;p16"/>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Verdana"/>
                <a:ea typeface="Verdana"/>
                <a:cs typeface="Verdana"/>
                <a:sym typeface="Verdana"/>
              </a:rPr>
              <a:t>© 2017 Capgemini. All rights reserved.</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p:cSld name="Two columns">
    <p:spTree>
      <p:nvGrpSpPr>
        <p:cNvPr id="182" name="Shape 182"/>
        <p:cNvGrpSpPr/>
        <p:nvPr/>
      </p:nvGrpSpPr>
      <p:grpSpPr>
        <a:xfrm>
          <a:off x="0" y="0"/>
          <a:ext cx="0" cy="0"/>
          <a:chOff x="0" y="0"/>
          <a:chExt cx="0" cy="0"/>
        </a:xfrm>
      </p:grpSpPr>
      <p:sp>
        <p:nvSpPr>
          <p:cNvPr id="183" name="Google Shape;183;p17"/>
          <p:cNvSpPr txBox="1"/>
          <p:nvPr>
            <p:ph idx="1" type="body"/>
          </p:nvPr>
        </p:nvSpPr>
        <p:spPr>
          <a:xfrm>
            <a:off x="407987" y="2010606"/>
            <a:ext cx="5543551" cy="444258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sz="1400">
                <a:solidFill>
                  <a:schemeClr val="dk1"/>
                </a:solidFill>
              </a:defRPr>
            </a:lvl1pPr>
            <a:lvl2pPr indent="-304800" lvl="1" marL="914400" algn="l">
              <a:lnSpc>
                <a:spcPct val="100000"/>
              </a:lnSpc>
              <a:spcBef>
                <a:spcPts val="600"/>
              </a:spcBef>
              <a:spcAft>
                <a:spcPts val="0"/>
              </a:spcAft>
              <a:buSzPts val="1200"/>
              <a:buChar char="▪"/>
              <a:defRPr sz="1200"/>
            </a:lvl2pPr>
            <a:lvl3pPr indent="-304800" lvl="2" marL="1371600" algn="l">
              <a:lnSpc>
                <a:spcPct val="100000"/>
              </a:lnSpc>
              <a:spcBef>
                <a:spcPts val="600"/>
              </a:spcBef>
              <a:spcAft>
                <a:spcPts val="0"/>
              </a:spcAft>
              <a:buSzPts val="1200"/>
              <a:buChar char="•"/>
              <a:defRPr sz="1200"/>
            </a:lvl3pPr>
            <a:lvl4pPr indent="-304800" lvl="3" marL="1828800" algn="l">
              <a:lnSpc>
                <a:spcPct val="100000"/>
              </a:lnSpc>
              <a:spcBef>
                <a:spcPts val="600"/>
              </a:spcBef>
              <a:spcAft>
                <a:spcPts val="0"/>
              </a:spcAft>
              <a:buSzPts val="1200"/>
              <a:buChar char="‒"/>
              <a:defRPr sz="12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 name="Google Shape;184;p17"/>
          <p:cNvSpPr txBox="1"/>
          <p:nvPr>
            <p:ph idx="2" type="body"/>
          </p:nvPr>
        </p:nvSpPr>
        <p:spPr>
          <a:xfrm>
            <a:off x="6240465" y="2010606"/>
            <a:ext cx="5516444" cy="444137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sz="1400">
                <a:solidFill>
                  <a:schemeClr val="dk1"/>
                </a:solidFill>
              </a:defRPr>
            </a:lvl1pPr>
            <a:lvl2pPr indent="-304800" lvl="1" marL="914400" algn="l">
              <a:lnSpc>
                <a:spcPct val="100000"/>
              </a:lnSpc>
              <a:spcBef>
                <a:spcPts val="600"/>
              </a:spcBef>
              <a:spcAft>
                <a:spcPts val="0"/>
              </a:spcAft>
              <a:buSzPts val="1200"/>
              <a:buChar char="▪"/>
              <a:defRPr sz="1200"/>
            </a:lvl2pPr>
            <a:lvl3pPr indent="-304800" lvl="2" marL="1371600" algn="l">
              <a:lnSpc>
                <a:spcPct val="100000"/>
              </a:lnSpc>
              <a:spcBef>
                <a:spcPts val="600"/>
              </a:spcBef>
              <a:spcAft>
                <a:spcPts val="0"/>
              </a:spcAft>
              <a:buSzPts val="1200"/>
              <a:buChar char="•"/>
              <a:defRPr sz="1200"/>
            </a:lvl3pPr>
            <a:lvl4pPr indent="-304800" lvl="3" marL="1828800" algn="l">
              <a:lnSpc>
                <a:spcPct val="100000"/>
              </a:lnSpc>
              <a:spcBef>
                <a:spcPts val="600"/>
              </a:spcBef>
              <a:spcAft>
                <a:spcPts val="0"/>
              </a:spcAft>
              <a:buSzPts val="1200"/>
              <a:buChar char="‒"/>
              <a:defRPr sz="12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5" name="Google Shape;185;p17"/>
          <p:cNvSpPr txBox="1"/>
          <p:nvPr>
            <p:ph idx="3" type="body"/>
          </p:nvPr>
        </p:nvSpPr>
        <p:spPr>
          <a:xfrm>
            <a:off x="407987" y="1420990"/>
            <a:ext cx="5543551" cy="438494"/>
          </a:xfrm>
          <a:prstGeom prst="rect">
            <a:avLst/>
          </a:prstGeom>
          <a:noFill/>
          <a:ln>
            <a:noFill/>
          </a:ln>
        </p:spPr>
        <p:txBody>
          <a:bodyPr anchorCtr="0" anchor="t" bIns="0" lIns="0" spcFirstLastPara="1" rIns="0" wrap="square" tIns="0">
            <a:noAutofit/>
          </a:bodyPr>
          <a:lstStyle>
            <a:lvl1pPr indent="-228600" lvl="0" marL="457200" algn="l">
              <a:lnSpc>
                <a:spcPct val="122222"/>
              </a:lnSpc>
              <a:spcBef>
                <a:spcPts val="0"/>
              </a:spcBef>
              <a:spcAft>
                <a:spcPts val="0"/>
              </a:spcAft>
              <a:buClr>
                <a:srgbClr val="12ABDB"/>
              </a:buClr>
              <a:buSzPts val="1800"/>
              <a:buNone/>
              <a:defRPr b="0" sz="1800">
                <a:solidFill>
                  <a:srgbClr val="12ABDB"/>
                </a:solidFill>
              </a:defRPr>
            </a:lvl1pPr>
            <a:lvl2pPr indent="-304800" lvl="1" marL="914400" algn="l">
              <a:lnSpc>
                <a:spcPct val="100000"/>
              </a:lnSpc>
              <a:spcBef>
                <a:spcPts val="600"/>
              </a:spcBef>
              <a:spcAft>
                <a:spcPts val="0"/>
              </a:spcAft>
              <a:buSzPts val="1200"/>
              <a:buChar char="▪"/>
              <a:defRPr sz="1200"/>
            </a:lvl2pPr>
            <a:lvl3pPr indent="-304800" lvl="2" marL="1371600" algn="l">
              <a:lnSpc>
                <a:spcPct val="100000"/>
              </a:lnSpc>
              <a:spcBef>
                <a:spcPts val="600"/>
              </a:spcBef>
              <a:spcAft>
                <a:spcPts val="0"/>
              </a:spcAft>
              <a:buSzPts val="1200"/>
              <a:buChar char="•"/>
              <a:defRPr sz="1200"/>
            </a:lvl3pPr>
            <a:lvl4pPr indent="-304800" lvl="3" marL="1828800" algn="l">
              <a:lnSpc>
                <a:spcPct val="100000"/>
              </a:lnSpc>
              <a:spcBef>
                <a:spcPts val="600"/>
              </a:spcBef>
              <a:spcAft>
                <a:spcPts val="0"/>
              </a:spcAft>
              <a:buSzPts val="1200"/>
              <a:buChar char="‒"/>
              <a:defRPr sz="12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6" name="Google Shape;186;p17"/>
          <p:cNvSpPr txBox="1"/>
          <p:nvPr>
            <p:ph idx="4" type="body"/>
          </p:nvPr>
        </p:nvSpPr>
        <p:spPr>
          <a:xfrm>
            <a:off x="6240465" y="1420990"/>
            <a:ext cx="5516444" cy="438494"/>
          </a:xfrm>
          <a:prstGeom prst="rect">
            <a:avLst/>
          </a:prstGeom>
          <a:noFill/>
          <a:ln>
            <a:noFill/>
          </a:ln>
        </p:spPr>
        <p:txBody>
          <a:bodyPr anchorCtr="0" anchor="t" bIns="0" lIns="0" spcFirstLastPara="1" rIns="0" wrap="square" tIns="0">
            <a:noAutofit/>
          </a:bodyPr>
          <a:lstStyle>
            <a:lvl1pPr indent="-228600" lvl="0" marL="457200" algn="l">
              <a:lnSpc>
                <a:spcPct val="122222"/>
              </a:lnSpc>
              <a:spcBef>
                <a:spcPts val="0"/>
              </a:spcBef>
              <a:spcAft>
                <a:spcPts val="0"/>
              </a:spcAft>
              <a:buClr>
                <a:srgbClr val="12ABDB"/>
              </a:buClr>
              <a:buSzPts val="1800"/>
              <a:buNone/>
              <a:defRPr b="0" sz="1800">
                <a:solidFill>
                  <a:srgbClr val="12ABDB"/>
                </a:solidFill>
              </a:defRPr>
            </a:lvl1pPr>
            <a:lvl2pPr indent="-304800" lvl="1" marL="914400" algn="l">
              <a:lnSpc>
                <a:spcPct val="100000"/>
              </a:lnSpc>
              <a:spcBef>
                <a:spcPts val="600"/>
              </a:spcBef>
              <a:spcAft>
                <a:spcPts val="0"/>
              </a:spcAft>
              <a:buSzPts val="1200"/>
              <a:buChar char="▪"/>
              <a:defRPr sz="1200"/>
            </a:lvl2pPr>
            <a:lvl3pPr indent="-304800" lvl="2" marL="1371600" algn="l">
              <a:lnSpc>
                <a:spcPct val="100000"/>
              </a:lnSpc>
              <a:spcBef>
                <a:spcPts val="600"/>
              </a:spcBef>
              <a:spcAft>
                <a:spcPts val="0"/>
              </a:spcAft>
              <a:buSzPts val="1200"/>
              <a:buChar char="•"/>
              <a:defRPr sz="1200"/>
            </a:lvl3pPr>
            <a:lvl4pPr indent="-304800" lvl="3" marL="1828800" algn="l">
              <a:lnSpc>
                <a:spcPct val="100000"/>
              </a:lnSpc>
              <a:spcBef>
                <a:spcPts val="600"/>
              </a:spcBef>
              <a:spcAft>
                <a:spcPts val="0"/>
              </a:spcAft>
              <a:buSzPts val="1200"/>
              <a:buChar char="‒"/>
              <a:defRPr sz="12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 name="Google Shape;187;p17"/>
          <p:cNvSpPr txBox="1"/>
          <p:nvPr>
            <p:ph type="title"/>
          </p:nvPr>
        </p:nvSpPr>
        <p:spPr>
          <a:xfrm>
            <a:off x="407988" y="404813"/>
            <a:ext cx="10944596" cy="865054"/>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600"/>
              <a:buFont typeface="Verdana"/>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8" name="Google Shape;188;p17"/>
          <p:cNvSpPr/>
          <p:nvPr/>
        </p:nvSpPr>
        <p:spPr>
          <a:xfrm>
            <a:off x="11784013" y="6555758"/>
            <a:ext cx="242375" cy="21544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7F7F7F"/>
                </a:solidFill>
                <a:latin typeface="Verdana"/>
                <a:ea typeface="Verdana"/>
                <a:cs typeface="Verdana"/>
                <a:sym typeface="Verdana"/>
              </a:rPr>
              <a:t>‹#›</a:t>
            </a:fld>
            <a:endParaRPr b="0" i="0" sz="800" u="none" cap="none" strike="noStrike">
              <a:solidFill>
                <a:srgbClr val="7F7F7F"/>
              </a:solidFill>
              <a:latin typeface="Verdana"/>
              <a:ea typeface="Verdana"/>
              <a:cs typeface="Verdana"/>
              <a:sym typeface="Verdana"/>
            </a:endParaRPr>
          </a:p>
        </p:txBody>
      </p:sp>
      <p:cxnSp>
        <p:nvCxnSpPr>
          <p:cNvPr id="189" name="Google Shape;189;p17"/>
          <p:cNvCxnSpPr/>
          <p:nvPr/>
        </p:nvCxnSpPr>
        <p:spPr>
          <a:xfrm rot="10800000">
            <a:off x="3283674" y="6587911"/>
            <a:ext cx="0" cy="155576"/>
          </a:xfrm>
          <a:prstGeom prst="straightConnector1">
            <a:avLst/>
          </a:prstGeom>
          <a:solidFill>
            <a:schemeClr val="dk1"/>
          </a:solidFill>
          <a:ln cap="rnd" cmpd="sng" w="12700">
            <a:solidFill>
              <a:schemeClr val="accent2"/>
            </a:solidFill>
            <a:prstDash val="solid"/>
            <a:round/>
            <a:headEnd len="sm" w="sm" type="none"/>
            <a:tailEnd len="sm" w="sm" type="none"/>
          </a:ln>
        </p:spPr>
      </p:cxnSp>
      <p:sp>
        <p:nvSpPr>
          <p:cNvPr id="190" name="Google Shape;190;p17">
            <a:hlinkClick r:id="rId2"/>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Clr>
                <a:srgbClr val="000000"/>
              </a:buClr>
              <a:buSzPts val="800"/>
              <a:buFont typeface="Arial"/>
              <a:buNone/>
            </a:pPr>
            <a:r>
              <a:rPr b="0" i="0" lang="en-US" sz="800" u="none" cap="none" strike="noStrike">
                <a:solidFill>
                  <a:srgbClr val="00458D"/>
                </a:solidFill>
                <a:latin typeface="Verdana"/>
                <a:ea typeface="Verdana"/>
                <a:cs typeface="Verdana"/>
                <a:sym typeface="Verdana"/>
              </a:rPr>
              <a:t>Presentation Title | Author | Date</a:t>
            </a:r>
            <a:endParaRPr b="0" i="0" sz="1400" u="none" cap="none" strike="noStrike">
              <a:solidFill>
                <a:srgbClr val="000000"/>
              </a:solidFill>
              <a:latin typeface="Arial"/>
              <a:ea typeface="Arial"/>
              <a:cs typeface="Arial"/>
              <a:sym typeface="Arial"/>
            </a:endParaRPr>
          </a:p>
        </p:txBody>
      </p:sp>
      <p:sp>
        <p:nvSpPr>
          <p:cNvPr id="191" name="Google Shape;191;p17"/>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767676"/>
                </a:solidFill>
                <a:latin typeface="Verdana"/>
                <a:ea typeface="Verdana"/>
                <a:cs typeface="Verdana"/>
                <a:sym typeface="Verdana"/>
              </a:rPr>
              <a:t>© 2017 Capgemini. All rights reserved.</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 with content">
  <p:cSld name="Three column with content">
    <p:bg>
      <p:bgPr>
        <a:solidFill>
          <a:schemeClr val="lt1"/>
        </a:solidFill>
      </p:bgPr>
    </p:bg>
    <p:spTree>
      <p:nvGrpSpPr>
        <p:cNvPr id="192" name="Shape 192"/>
        <p:cNvGrpSpPr/>
        <p:nvPr/>
      </p:nvGrpSpPr>
      <p:grpSpPr>
        <a:xfrm>
          <a:off x="0" y="0"/>
          <a:ext cx="0" cy="0"/>
          <a:chOff x="0" y="0"/>
          <a:chExt cx="0" cy="0"/>
        </a:xfrm>
      </p:grpSpPr>
      <p:sp>
        <p:nvSpPr>
          <p:cNvPr id="193" name="Google Shape;193;p18"/>
          <p:cNvSpPr/>
          <p:nvPr/>
        </p:nvSpPr>
        <p:spPr>
          <a:xfrm>
            <a:off x="0" y="4077072"/>
            <a:ext cx="12192000" cy="278092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194" name="Google Shape;194;p18"/>
          <p:cNvSpPr txBox="1"/>
          <p:nvPr>
            <p:ph idx="1" type="body"/>
          </p:nvPr>
        </p:nvSpPr>
        <p:spPr>
          <a:xfrm>
            <a:off x="426488" y="1423337"/>
            <a:ext cx="3566160" cy="412363"/>
          </a:xfrm>
          <a:prstGeom prst="rect">
            <a:avLst/>
          </a:prstGeom>
          <a:noFill/>
          <a:ln>
            <a:noFill/>
          </a:ln>
        </p:spPr>
        <p:txBody>
          <a:bodyPr anchorCtr="0" anchor="ctr" bIns="0" lIns="0" spcFirstLastPara="1" rIns="0" wrap="square" tIns="0">
            <a:noAutofit/>
          </a:bodyPr>
          <a:lstStyle>
            <a:lvl1pPr indent="-228600" lvl="0" marL="457200" algn="l">
              <a:lnSpc>
                <a:spcPct val="122222"/>
              </a:lnSpc>
              <a:spcBef>
                <a:spcPts val="0"/>
              </a:spcBef>
              <a:spcAft>
                <a:spcPts val="0"/>
              </a:spcAft>
              <a:buClr>
                <a:srgbClr val="12ABDB"/>
              </a:buClr>
              <a:buSzPts val="1800"/>
              <a:buNone/>
              <a:defRPr b="0" sz="1800">
                <a:solidFill>
                  <a:srgbClr val="12ABDB"/>
                </a:solidFill>
              </a:defRPr>
            </a:lvl1pPr>
            <a:lvl2pPr indent="-317500" lvl="1" marL="914400" algn="l">
              <a:lnSpc>
                <a:spcPct val="142857"/>
              </a:lnSpc>
              <a:spcBef>
                <a:spcPts val="600"/>
              </a:spcBef>
              <a:spcAft>
                <a:spcPts val="0"/>
              </a:spcAft>
              <a:buSzPts val="1400"/>
              <a:buChar char="▪"/>
              <a:defRPr sz="1400"/>
            </a:lvl2pPr>
            <a:lvl3pPr indent="-304800" lvl="2" marL="1371600" algn="l">
              <a:lnSpc>
                <a:spcPct val="133333"/>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Clr>
                <a:schemeClr val="dk1"/>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5" name="Google Shape;195;p18"/>
          <p:cNvSpPr txBox="1"/>
          <p:nvPr>
            <p:ph idx="2" type="body"/>
          </p:nvPr>
        </p:nvSpPr>
        <p:spPr>
          <a:xfrm>
            <a:off x="8217853" y="1423337"/>
            <a:ext cx="3566160" cy="412363"/>
          </a:xfrm>
          <a:prstGeom prst="rect">
            <a:avLst/>
          </a:prstGeom>
          <a:noFill/>
          <a:ln>
            <a:noFill/>
          </a:ln>
        </p:spPr>
        <p:txBody>
          <a:bodyPr anchorCtr="0" anchor="ctr" bIns="0" lIns="0" spcFirstLastPara="1" rIns="0" wrap="square" tIns="0">
            <a:noAutofit/>
          </a:bodyPr>
          <a:lstStyle>
            <a:lvl1pPr indent="-228600" lvl="0" marL="457200" algn="l">
              <a:lnSpc>
                <a:spcPct val="122222"/>
              </a:lnSpc>
              <a:spcBef>
                <a:spcPts val="0"/>
              </a:spcBef>
              <a:spcAft>
                <a:spcPts val="0"/>
              </a:spcAft>
              <a:buClr>
                <a:srgbClr val="12ABDB"/>
              </a:buClr>
              <a:buSzPts val="1800"/>
              <a:buNone/>
              <a:defRPr b="0" sz="1800">
                <a:solidFill>
                  <a:srgbClr val="12ABDB"/>
                </a:solidFill>
              </a:defRPr>
            </a:lvl1pPr>
            <a:lvl2pPr indent="-317500" lvl="1" marL="914400" algn="l">
              <a:lnSpc>
                <a:spcPct val="142857"/>
              </a:lnSpc>
              <a:spcBef>
                <a:spcPts val="600"/>
              </a:spcBef>
              <a:spcAft>
                <a:spcPts val="0"/>
              </a:spcAft>
              <a:buSzPts val="1400"/>
              <a:buChar char="▪"/>
              <a:defRPr sz="1400"/>
            </a:lvl2pPr>
            <a:lvl3pPr indent="-304800" lvl="2" marL="1371600" algn="l">
              <a:lnSpc>
                <a:spcPct val="133333"/>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Clr>
                <a:schemeClr val="dk1"/>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6" name="Google Shape;196;p18"/>
          <p:cNvSpPr txBox="1"/>
          <p:nvPr>
            <p:ph idx="3" type="body"/>
          </p:nvPr>
        </p:nvSpPr>
        <p:spPr>
          <a:xfrm>
            <a:off x="4322171" y="1423337"/>
            <a:ext cx="3566160" cy="412363"/>
          </a:xfrm>
          <a:prstGeom prst="rect">
            <a:avLst/>
          </a:prstGeom>
          <a:noFill/>
          <a:ln>
            <a:noFill/>
          </a:ln>
        </p:spPr>
        <p:txBody>
          <a:bodyPr anchorCtr="0" anchor="ctr" bIns="0" lIns="0" spcFirstLastPara="1" rIns="0" wrap="square" tIns="0">
            <a:noAutofit/>
          </a:bodyPr>
          <a:lstStyle>
            <a:lvl1pPr indent="-228600" lvl="0" marL="457200" algn="l">
              <a:lnSpc>
                <a:spcPct val="122222"/>
              </a:lnSpc>
              <a:spcBef>
                <a:spcPts val="0"/>
              </a:spcBef>
              <a:spcAft>
                <a:spcPts val="0"/>
              </a:spcAft>
              <a:buClr>
                <a:srgbClr val="12ABDB"/>
              </a:buClr>
              <a:buSzPts val="1800"/>
              <a:buNone/>
              <a:defRPr b="0" sz="1800">
                <a:solidFill>
                  <a:srgbClr val="12ABDB"/>
                </a:solidFill>
              </a:defRPr>
            </a:lvl1pPr>
            <a:lvl2pPr indent="-317500" lvl="1" marL="914400" algn="l">
              <a:lnSpc>
                <a:spcPct val="142857"/>
              </a:lnSpc>
              <a:spcBef>
                <a:spcPts val="600"/>
              </a:spcBef>
              <a:spcAft>
                <a:spcPts val="0"/>
              </a:spcAft>
              <a:buSzPts val="1400"/>
              <a:buChar char="▪"/>
              <a:defRPr sz="1400"/>
            </a:lvl2pPr>
            <a:lvl3pPr indent="-304800" lvl="2" marL="1371600" algn="l">
              <a:lnSpc>
                <a:spcPct val="133333"/>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Clr>
                <a:schemeClr val="dk1"/>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7" name="Google Shape;197;p18"/>
          <p:cNvSpPr txBox="1"/>
          <p:nvPr>
            <p:ph idx="4" type="body"/>
          </p:nvPr>
        </p:nvSpPr>
        <p:spPr>
          <a:xfrm>
            <a:off x="407987" y="4231996"/>
            <a:ext cx="11376025" cy="412363"/>
          </a:xfrm>
          <a:prstGeom prst="rect">
            <a:avLst/>
          </a:prstGeom>
          <a:noFill/>
          <a:ln>
            <a:noFill/>
          </a:ln>
        </p:spPr>
        <p:txBody>
          <a:bodyPr anchorCtr="0" anchor="ctr" bIns="0" lIns="0" spcFirstLastPara="1" rIns="0" wrap="square" tIns="0">
            <a:noAutofit/>
          </a:bodyPr>
          <a:lstStyle>
            <a:lvl1pPr indent="-228600" lvl="0" marL="457200" algn="l">
              <a:lnSpc>
                <a:spcPct val="122222"/>
              </a:lnSpc>
              <a:spcBef>
                <a:spcPts val="0"/>
              </a:spcBef>
              <a:spcAft>
                <a:spcPts val="0"/>
              </a:spcAft>
              <a:buClr>
                <a:schemeClr val="accent4"/>
              </a:buClr>
              <a:buSzPts val="1800"/>
              <a:buNone/>
              <a:defRPr b="0">
                <a:solidFill>
                  <a:schemeClr val="accent4"/>
                </a:solidFill>
              </a:defRPr>
            </a:lvl1pPr>
            <a:lvl2pPr indent="-342900" lvl="1" marL="914400" algn="l">
              <a:lnSpc>
                <a:spcPct val="111111"/>
              </a:lnSpc>
              <a:spcBef>
                <a:spcPts val="600"/>
              </a:spcBef>
              <a:spcAft>
                <a:spcPts val="0"/>
              </a:spcAft>
              <a:buSzPts val="1800"/>
              <a:buChar char="▪"/>
              <a:defRPr/>
            </a:lvl2pPr>
            <a:lvl3pPr indent="-342900" lvl="2" marL="1371600" algn="l">
              <a:lnSpc>
                <a:spcPct val="88888"/>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 name="Google Shape;198;p18"/>
          <p:cNvSpPr txBox="1"/>
          <p:nvPr>
            <p:ph idx="5" type="body"/>
          </p:nvPr>
        </p:nvSpPr>
        <p:spPr>
          <a:xfrm>
            <a:off x="426488" y="1866555"/>
            <a:ext cx="3566160" cy="1994493"/>
          </a:xfrm>
          <a:prstGeom prst="rect">
            <a:avLst/>
          </a:prstGeom>
          <a:noFill/>
          <a:ln>
            <a:noFill/>
          </a:ln>
        </p:spPr>
        <p:txBody>
          <a:bodyPr anchorCtr="0" anchor="t"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04800" lvl="1" marL="914400" algn="l">
              <a:lnSpc>
                <a:spcPct val="116666"/>
              </a:lnSpc>
              <a:spcBef>
                <a:spcPts val="600"/>
              </a:spcBef>
              <a:spcAft>
                <a:spcPts val="0"/>
              </a:spcAft>
              <a:buSzPts val="1200"/>
              <a:buChar char="▪"/>
              <a:defRPr sz="1200">
                <a:solidFill>
                  <a:schemeClr val="dk1"/>
                </a:solidFill>
              </a:defRPr>
            </a:lvl2pPr>
            <a:lvl3pPr indent="-304800" lvl="2" marL="1371600" algn="l">
              <a:lnSpc>
                <a:spcPct val="116666"/>
              </a:lnSpc>
              <a:spcBef>
                <a:spcPts val="600"/>
              </a:spcBef>
              <a:spcAft>
                <a:spcPts val="0"/>
              </a:spcAft>
              <a:buSzPts val="1200"/>
              <a:buChar char="•"/>
              <a:defRPr sz="1200">
                <a:solidFill>
                  <a:schemeClr val="dk1"/>
                </a:solidFill>
              </a:defRPr>
            </a:lvl3pPr>
            <a:lvl4pPr indent="-298450" lvl="3" marL="1828800" algn="l">
              <a:lnSpc>
                <a:spcPct val="109090"/>
              </a:lnSpc>
              <a:spcBef>
                <a:spcPts val="600"/>
              </a:spcBef>
              <a:spcAft>
                <a:spcPts val="0"/>
              </a:spcAft>
              <a:buSzPts val="1100"/>
              <a:buChar char="‒"/>
              <a:defRPr sz="1100">
                <a:solidFill>
                  <a:schemeClr val="dk1"/>
                </a:solidFill>
              </a:defRPr>
            </a:lvl4pPr>
            <a:lvl5pPr indent="-304800" lvl="4" marL="2286000" algn="l">
              <a:lnSpc>
                <a:spcPct val="100000"/>
              </a:lnSpc>
              <a:spcBef>
                <a:spcPts val="600"/>
              </a:spcBef>
              <a:spcAft>
                <a:spcPts val="0"/>
              </a:spcAft>
              <a:buClr>
                <a:schemeClr val="dk1"/>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9" name="Google Shape;199;p18"/>
          <p:cNvSpPr/>
          <p:nvPr/>
        </p:nvSpPr>
        <p:spPr>
          <a:xfrm>
            <a:off x="11784013" y="6555758"/>
            <a:ext cx="242375" cy="21544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7F7F7F"/>
                </a:solidFill>
                <a:latin typeface="Verdana"/>
                <a:ea typeface="Verdana"/>
                <a:cs typeface="Verdana"/>
                <a:sym typeface="Verdana"/>
              </a:rPr>
              <a:t>‹#›</a:t>
            </a:fld>
            <a:endParaRPr b="0" i="0" sz="800" u="none" cap="none" strike="noStrike">
              <a:solidFill>
                <a:srgbClr val="7F7F7F"/>
              </a:solidFill>
              <a:latin typeface="Verdana"/>
              <a:ea typeface="Verdana"/>
              <a:cs typeface="Verdana"/>
              <a:sym typeface="Verdana"/>
            </a:endParaRPr>
          </a:p>
        </p:txBody>
      </p:sp>
      <p:cxnSp>
        <p:nvCxnSpPr>
          <p:cNvPr id="200" name="Google Shape;200;p18"/>
          <p:cNvCxnSpPr/>
          <p:nvPr/>
        </p:nvCxnSpPr>
        <p:spPr>
          <a:xfrm rot="10800000">
            <a:off x="3283674" y="6587911"/>
            <a:ext cx="0" cy="155576"/>
          </a:xfrm>
          <a:prstGeom prst="straightConnector1">
            <a:avLst/>
          </a:prstGeom>
          <a:solidFill>
            <a:schemeClr val="dk1"/>
          </a:solidFill>
          <a:ln cap="rnd" cmpd="sng" w="12700">
            <a:solidFill>
              <a:schemeClr val="accent2"/>
            </a:solidFill>
            <a:prstDash val="solid"/>
            <a:round/>
            <a:headEnd len="sm" w="sm" type="none"/>
            <a:tailEnd len="sm" w="sm" type="none"/>
          </a:ln>
        </p:spPr>
      </p:cxnSp>
      <p:sp>
        <p:nvSpPr>
          <p:cNvPr id="201" name="Google Shape;201;p18">
            <a:hlinkClick r:id="rId2"/>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Clr>
                <a:srgbClr val="000000"/>
              </a:buClr>
              <a:buSzPts val="800"/>
              <a:buFont typeface="Arial"/>
              <a:buNone/>
            </a:pPr>
            <a:r>
              <a:rPr b="0" i="0" lang="en-US" sz="800" u="none" cap="none" strike="noStrike">
                <a:solidFill>
                  <a:srgbClr val="00458D"/>
                </a:solidFill>
                <a:latin typeface="Verdana"/>
                <a:ea typeface="Verdana"/>
                <a:cs typeface="Verdana"/>
                <a:sym typeface="Verdana"/>
              </a:rPr>
              <a:t>Presentation Title | Author | Date</a:t>
            </a:r>
            <a:endParaRPr b="0" i="0" sz="1400" u="none" cap="none" strike="noStrike">
              <a:solidFill>
                <a:srgbClr val="000000"/>
              </a:solidFill>
              <a:latin typeface="Arial"/>
              <a:ea typeface="Arial"/>
              <a:cs typeface="Arial"/>
              <a:sym typeface="Arial"/>
            </a:endParaRPr>
          </a:p>
        </p:txBody>
      </p:sp>
      <p:sp>
        <p:nvSpPr>
          <p:cNvPr id="202" name="Google Shape;202;p18"/>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767676"/>
                </a:solidFill>
                <a:latin typeface="Verdana"/>
                <a:ea typeface="Verdana"/>
                <a:cs typeface="Verdana"/>
                <a:sym typeface="Verdana"/>
              </a:rPr>
              <a:t>© 2017 Capgemini. All rights reserved.</a:t>
            </a:r>
            <a:endParaRPr b="0" i="0" sz="1400" u="none" cap="none" strike="noStrike">
              <a:solidFill>
                <a:srgbClr val="000000"/>
              </a:solidFill>
              <a:latin typeface="Arial"/>
              <a:ea typeface="Arial"/>
              <a:cs typeface="Arial"/>
              <a:sym typeface="Arial"/>
            </a:endParaRPr>
          </a:p>
        </p:txBody>
      </p:sp>
      <p:sp>
        <p:nvSpPr>
          <p:cNvPr id="203" name="Google Shape;203;p18"/>
          <p:cNvSpPr txBox="1"/>
          <p:nvPr>
            <p:ph type="title"/>
          </p:nvPr>
        </p:nvSpPr>
        <p:spPr>
          <a:xfrm>
            <a:off x="407988" y="404813"/>
            <a:ext cx="11016604" cy="8636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4" name="Google Shape;204;p18"/>
          <p:cNvSpPr txBox="1"/>
          <p:nvPr>
            <p:ph idx="6" type="body"/>
          </p:nvPr>
        </p:nvSpPr>
        <p:spPr>
          <a:xfrm>
            <a:off x="4322171" y="1866555"/>
            <a:ext cx="3566160" cy="1994493"/>
          </a:xfrm>
          <a:prstGeom prst="rect">
            <a:avLst/>
          </a:prstGeom>
          <a:noFill/>
          <a:ln>
            <a:noFill/>
          </a:ln>
        </p:spPr>
        <p:txBody>
          <a:bodyPr anchorCtr="0" anchor="t"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04800" lvl="1" marL="914400" algn="l">
              <a:lnSpc>
                <a:spcPct val="116666"/>
              </a:lnSpc>
              <a:spcBef>
                <a:spcPts val="600"/>
              </a:spcBef>
              <a:spcAft>
                <a:spcPts val="0"/>
              </a:spcAft>
              <a:buSzPts val="1200"/>
              <a:buChar char="▪"/>
              <a:defRPr sz="1200">
                <a:solidFill>
                  <a:schemeClr val="dk1"/>
                </a:solidFill>
              </a:defRPr>
            </a:lvl2pPr>
            <a:lvl3pPr indent="-304800" lvl="2" marL="1371600" algn="l">
              <a:lnSpc>
                <a:spcPct val="116666"/>
              </a:lnSpc>
              <a:spcBef>
                <a:spcPts val="600"/>
              </a:spcBef>
              <a:spcAft>
                <a:spcPts val="0"/>
              </a:spcAft>
              <a:buSzPts val="1200"/>
              <a:buChar char="•"/>
              <a:defRPr sz="1200">
                <a:solidFill>
                  <a:schemeClr val="dk1"/>
                </a:solidFill>
              </a:defRPr>
            </a:lvl3pPr>
            <a:lvl4pPr indent="-298450" lvl="3" marL="1828800" algn="l">
              <a:lnSpc>
                <a:spcPct val="109090"/>
              </a:lnSpc>
              <a:spcBef>
                <a:spcPts val="600"/>
              </a:spcBef>
              <a:spcAft>
                <a:spcPts val="0"/>
              </a:spcAft>
              <a:buSzPts val="1100"/>
              <a:buChar char="‒"/>
              <a:defRPr sz="1100">
                <a:solidFill>
                  <a:schemeClr val="dk1"/>
                </a:solidFill>
              </a:defRPr>
            </a:lvl4pPr>
            <a:lvl5pPr indent="-304800" lvl="4" marL="2286000" algn="l">
              <a:lnSpc>
                <a:spcPct val="100000"/>
              </a:lnSpc>
              <a:spcBef>
                <a:spcPts val="600"/>
              </a:spcBef>
              <a:spcAft>
                <a:spcPts val="0"/>
              </a:spcAft>
              <a:buClr>
                <a:schemeClr val="dk1"/>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 name="Google Shape;205;p18"/>
          <p:cNvSpPr txBox="1"/>
          <p:nvPr>
            <p:ph idx="7" type="body"/>
          </p:nvPr>
        </p:nvSpPr>
        <p:spPr>
          <a:xfrm>
            <a:off x="8217853" y="1866555"/>
            <a:ext cx="3566160" cy="1994493"/>
          </a:xfrm>
          <a:prstGeom prst="rect">
            <a:avLst/>
          </a:prstGeom>
          <a:noFill/>
          <a:ln>
            <a:noFill/>
          </a:ln>
        </p:spPr>
        <p:txBody>
          <a:bodyPr anchorCtr="0" anchor="t"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04800" lvl="1" marL="914400" algn="l">
              <a:lnSpc>
                <a:spcPct val="116666"/>
              </a:lnSpc>
              <a:spcBef>
                <a:spcPts val="600"/>
              </a:spcBef>
              <a:spcAft>
                <a:spcPts val="0"/>
              </a:spcAft>
              <a:buSzPts val="1200"/>
              <a:buChar char="▪"/>
              <a:defRPr sz="1200">
                <a:solidFill>
                  <a:schemeClr val="dk1"/>
                </a:solidFill>
              </a:defRPr>
            </a:lvl2pPr>
            <a:lvl3pPr indent="-304800" lvl="2" marL="1371600" algn="l">
              <a:lnSpc>
                <a:spcPct val="116666"/>
              </a:lnSpc>
              <a:spcBef>
                <a:spcPts val="600"/>
              </a:spcBef>
              <a:spcAft>
                <a:spcPts val="0"/>
              </a:spcAft>
              <a:buSzPts val="1200"/>
              <a:buChar char="•"/>
              <a:defRPr sz="1200">
                <a:solidFill>
                  <a:schemeClr val="dk1"/>
                </a:solidFill>
              </a:defRPr>
            </a:lvl3pPr>
            <a:lvl4pPr indent="-298450" lvl="3" marL="1828800" algn="l">
              <a:lnSpc>
                <a:spcPct val="109090"/>
              </a:lnSpc>
              <a:spcBef>
                <a:spcPts val="600"/>
              </a:spcBef>
              <a:spcAft>
                <a:spcPts val="0"/>
              </a:spcAft>
              <a:buSzPts val="1100"/>
              <a:buChar char="‒"/>
              <a:defRPr sz="1100">
                <a:solidFill>
                  <a:schemeClr val="dk1"/>
                </a:solidFill>
              </a:defRPr>
            </a:lvl4pPr>
            <a:lvl5pPr indent="-304800" lvl="4" marL="2286000" algn="l">
              <a:lnSpc>
                <a:spcPct val="100000"/>
              </a:lnSpc>
              <a:spcBef>
                <a:spcPts val="600"/>
              </a:spcBef>
              <a:spcAft>
                <a:spcPts val="0"/>
              </a:spcAft>
              <a:buClr>
                <a:schemeClr val="dk1"/>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 name="Google Shape;206;p18"/>
          <p:cNvSpPr txBox="1"/>
          <p:nvPr>
            <p:ph idx="8" type="body"/>
          </p:nvPr>
        </p:nvSpPr>
        <p:spPr>
          <a:xfrm>
            <a:off x="426487" y="4674187"/>
            <a:ext cx="11357525" cy="1799211"/>
          </a:xfrm>
          <a:prstGeom prst="rect">
            <a:avLst/>
          </a:prstGeom>
          <a:noFill/>
          <a:ln>
            <a:noFill/>
          </a:ln>
        </p:spPr>
        <p:txBody>
          <a:bodyPr anchorCtr="0" anchor="t"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04800" lvl="1" marL="914400" algn="l">
              <a:lnSpc>
                <a:spcPct val="116666"/>
              </a:lnSpc>
              <a:spcBef>
                <a:spcPts val="600"/>
              </a:spcBef>
              <a:spcAft>
                <a:spcPts val="0"/>
              </a:spcAft>
              <a:buSzPts val="1200"/>
              <a:buChar char="▪"/>
              <a:defRPr sz="1200">
                <a:solidFill>
                  <a:schemeClr val="dk1"/>
                </a:solidFill>
              </a:defRPr>
            </a:lvl2pPr>
            <a:lvl3pPr indent="-304800" lvl="2" marL="1371600" algn="l">
              <a:lnSpc>
                <a:spcPct val="116666"/>
              </a:lnSpc>
              <a:spcBef>
                <a:spcPts val="600"/>
              </a:spcBef>
              <a:spcAft>
                <a:spcPts val="0"/>
              </a:spcAft>
              <a:buSzPts val="1200"/>
              <a:buChar char="•"/>
              <a:defRPr sz="1200">
                <a:solidFill>
                  <a:schemeClr val="dk1"/>
                </a:solidFill>
              </a:defRPr>
            </a:lvl3pPr>
            <a:lvl4pPr indent="-298450" lvl="3" marL="1828800" algn="l">
              <a:lnSpc>
                <a:spcPct val="109090"/>
              </a:lnSpc>
              <a:spcBef>
                <a:spcPts val="600"/>
              </a:spcBef>
              <a:spcAft>
                <a:spcPts val="0"/>
              </a:spcAft>
              <a:buSzPts val="1100"/>
              <a:buChar char="‒"/>
              <a:defRPr sz="1100">
                <a:solidFill>
                  <a:schemeClr val="dk1"/>
                </a:solidFill>
              </a:defRPr>
            </a:lvl4pPr>
            <a:lvl5pPr indent="-304800" lvl="4" marL="2286000" algn="l">
              <a:lnSpc>
                <a:spcPct val="100000"/>
              </a:lnSpc>
              <a:spcBef>
                <a:spcPts val="600"/>
              </a:spcBef>
              <a:spcAft>
                <a:spcPts val="0"/>
              </a:spcAft>
              <a:buClr>
                <a:schemeClr val="dk1"/>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opics with icons">
  <p:cSld name="3 Topics with icons">
    <p:bg>
      <p:bgPr>
        <a:solidFill>
          <a:schemeClr val="lt1"/>
        </a:solidFill>
      </p:bgPr>
    </p:bg>
    <p:spTree>
      <p:nvGrpSpPr>
        <p:cNvPr id="207" name="Shape 207"/>
        <p:cNvGrpSpPr/>
        <p:nvPr/>
      </p:nvGrpSpPr>
      <p:grpSpPr>
        <a:xfrm>
          <a:off x="0" y="0"/>
          <a:ext cx="0" cy="0"/>
          <a:chOff x="0" y="0"/>
          <a:chExt cx="0" cy="0"/>
        </a:xfrm>
      </p:grpSpPr>
      <p:sp>
        <p:nvSpPr>
          <p:cNvPr id="208" name="Google Shape;208;p19"/>
          <p:cNvSpPr txBox="1"/>
          <p:nvPr>
            <p:ph type="title"/>
          </p:nvPr>
        </p:nvSpPr>
        <p:spPr>
          <a:xfrm>
            <a:off x="407988" y="404813"/>
            <a:ext cx="11016604" cy="8636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9" name="Google Shape;209;p19"/>
          <p:cNvSpPr txBox="1"/>
          <p:nvPr>
            <p:ph idx="1" type="body"/>
          </p:nvPr>
        </p:nvSpPr>
        <p:spPr>
          <a:xfrm>
            <a:off x="1992760" y="1556793"/>
            <a:ext cx="9791253" cy="1368152"/>
          </a:xfrm>
          <a:prstGeom prst="rect">
            <a:avLst/>
          </a:prstGeom>
          <a:noFill/>
          <a:ln>
            <a:noFill/>
          </a:ln>
        </p:spPr>
        <p:txBody>
          <a:bodyPr anchorCtr="0" anchor="ctr" bIns="0" lIns="0" spcFirstLastPara="1" rIns="0" wrap="square" tIns="0">
            <a:noAutofit/>
          </a:bodyPr>
          <a:lstStyle>
            <a:lvl1pPr indent="-228600" lvl="0" marL="457200" algn="l">
              <a:lnSpc>
                <a:spcPct val="122222"/>
              </a:lnSpc>
              <a:spcBef>
                <a:spcPts val="0"/>
              </a:spcBef>
              <a:spcAft>
                <a:spcPts val="0"/>
              </a:spcAft>
              <a:buClr>
                <a:schemeClr val="dk1"/>
              </a:buClr>
              <a:buSzPts val="1800"/>
              <a:buNone/>
              <a:defRPr sz="1800">
                <a:solidFill>
                  <a:schemeClr val="dk1"/>
                </a:solidFill>
              </a:defRPr>
            </a:lvl1pPr>
            <a:lvl2pPr indent="-330200" lvl="1" marL="914400" algn="l">
              <a:lnSpc>
                <a:spcPct val="112500"/>
              </a:lnSpc>
              <a:spcBef>
                <a:spcPts val="600"/>
              </a:spcBef>
              <a:spcAft>
                <a:spcPts val="0"/>
              </a:spcAft>
              <a:buSzPts val="1600"/>
              <a:buChar char="▪"/>
              <a:defRPr sz="1600">
                <a:solidFill>
                  <a:schemeClr val="dk1"/>
                </a:solidFill>
              </a:defRPr>
            </a:lvl2pPr>
            <a:lvl3pPr indent="-317500" lvl="2" marL="1371600" algn="l">
              <a:lnSpc>
                <a:spcPct val="114285"/>
              </a:lnSpc>
              <a:spcBef>
                <a:spcPts val="600"/>
              </a:spcBef>
              <a:spcAft>
                <a:spcPts val="0"/>
              </a:spcAft>
              <a:buSzPts val="1400"/>
              <a:buChar char="•"/>
              <a:defRPr sz="1400">
                <a:solidFill>
                  <a:schemeClr val="dk1"/>
                </a:solidFill>
              </a:defRPr>
            </a:lvl3pPr>
            <a:lvl4pPr indent="-304800" lvl="3" marL="1828800" algn="l">
              <a:lnSpc>
                <a:spcPct val="116666"/>
              </a:lnSpc>
              <a:spcBef>
                <a:spcPts val="600"/>
              </a:spcBef>
              <a:spcAft>
                <a:spcPts val="0"/>
              </a:spcAft>
              <a:buSzPts val="1200"/>
              <a:buChar char="‒"/>
              <a:defRPr sz="1200">
                <a:solidFill>
                  <a:schemeClr val="dk1"/>
                </a:solidFill>
              </a:defRPr>
            </a:lvl4pPr>
            <a:lvl5pPr indent="-304800" lvl="4" marL="2286000" algn="l">
              <a:lnSpc>
                <a:spcPct val="100000"/>
              </a:lnSpc>
              <a:spcBef>
                <a:spcPts val="600"/>
              </a:spcBef>
              <a:spcAft>
                <a:spcPts val="0"/>
              </a:spcAft>
              <a:buClr>
                <a:schemeClr val="dk1"/>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0" name="Google Shape;210;p19"/>
          <p:cNvSpPr txBox="1"/>
          <p:nvPr>
            <p:ph idx="2" type="body"/>
          </p:nvPr>
        </p:nvSpPr>
        <p:spPr>
          <a:xfrm>
            <a:off x="1992760" y="3320915"/>
            <a:ext cx="9791253" cy="1368152"/>
          </a:xfrm>
          <a:prstGeom prst="rect">
            <a:avLst/>
          </a:prstGeom>
          <a:noFill/>
          <a:ln>
            <a:noFill/>
          </a:ln>
        </p:spPr>
        <p:txBody>
          <a:bodyPr anchorCtr="0" anchor="ctr" bIns="0" lIns="0" spcFirstLastPara="1" rIns="0" wrap="square" tIns="0">
            <a:noAutofit/>
          </a:bodyPr>
          <a:lstStyle>
            <a:lvl1pPr indent="-228600" lvl="0" marL="457200" algn="l">
              <a:lnSpc>
                <a:spcPct val="122222"/>
              </a:lnSpc>
              <a:spcBef>
                <a:spcPts val="0"/>
              </a:spcBef>
              <a:spcAft>
                <a:spcPts val="0"/>
              </a:spcAft>
              <a:buClr>
                <a:schemeClr val="dk1"/>
              </a:buClr>
              <a:buSzPts val="1800"/>
              <a:buNone/>
              <a:defRPr sz="1800">
                <a:solidFill>
                  <a:schemeClr val="dk1"/>
                </a:solidFill>
              </a:defRPr>
            </a:lvl1pPr>
            <a:lvl2pPr indent="-330200" lvl="1" marL="914400" algn="l">
              <a:lnSpc>
                <a:spcPct val="112500"/>
              </a:lnSpc>
              <a:spcBef>
                <a:spcPts val="600"/>
              </a:spcBef>
              <a:spcAft>
                <a:spcPts val="0"/>
              </a:spcAft>
              <a:buSzPts val="1600"/>
              <a:buChar char="▪"/>
              <a:defRPr sz="1600">
                <a:solidFill>
                  <a:schemeClr val="dk1"/>
                </a:solidFill>
              </a:defRPr>
            </a:lvl2pPr>
            <a:lvl3pPr indent="-317500" lvl="2" marL="1371600" algn="l">
              <a:lnSpc>
                <a:spcPct val="114285"/>
              </a:lnSpc>
              <a:spcBef>
                <a:spcPts val="600"/>
              </a:spcBef>
              <a:spcAft>
                <a:spcPts val="0"/>
              </a:spcAft>
              <a:buSzPts val="1400"/>
              <a:buChar char="•"/>
              <a:defRPr sz="1400">
                <a:solidFill>
                  <a:schemeClr val="dk1"/>
                </a:solidFill>
              </a:defRPr>
            </a:lvl3pPr>
            <a:lvl4pPr indent="-304800" lvl="3" marL="1828800" algn="l">
              <a:lnSpc>
                <a:spcPct val="116666"/>
              </a:lnSpc>
              <a:spcBef>
                <a:spcPts val="600"/>
              </a:spcBef>
              <a:spcAft>
                <a:spcPts val="0"/>
              </a:spcAft>
              <a:buSzPts val="1200"/>
              <a:buChar char="‒"/>
              <a:defRPr sz="1200">
                <a:solidFill>
                  <a:schemeClr val="dk1"/>
                </a:solidFill>
              </a:defRPr>
            </a:lvl4pPr>
            <a:lvl5pPr indent="-304800" lvl="4" marL="2286000" algn="l">
              <a:lnSpc>
                <a:spcPct val="100000"/>
              </a:lnSpc>
              <a:spcBef>
                <a:spcPts val="600"/>
              </a:spcBef>
              <a:spcAft>
                <a:spcPts val="0"/>
              </a:spcAft>
              <a:buClr>
                <a:schemeClr val="dk1"/>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19"/>
          <p:cNvSpPr txBox="1"/>
          <p:nvPr>
            <p:ph idx="3" type="body"/>
          </p:nvPr>
        </p:nvSpPr>
        <p:spPr>
          <a:xfrm>
            <a:off x="1992760" y="5085036"/>
            <a:ext cx="9791253" cy="1368152"/>
          </a:xfrm>
          <a:prstGeom prst="rect">
            <a:avLst/>
          </a:prstGeom>
          <a:noFill/>
          <a:ln>
            <a:noFill/>
          </a:ln>
        </p:spPr>
        <p:txBody>
          <a:bodyPr anchorCtr="0" anchor="ctr" bIns="0" lIns="0" spcFirstLastPara="1" rIns="0" wrap="square" tIns="0">
            <a:noAutofit/>
          </a:bodyPr>
          <a:lstStyle>
            <a:lvl1pPr indent="-228600" lvl="0" marL="457200" algn="l">
              <a:lnSpc>
                <a:spcPct val="122222"/>
              </a:lnSpc>
              <a:spcBef>
                <a:spcPts val="0"/>
              </a:spcBef>
              <a:spcAft>
                <a:spcPts val="0"/>
              </a:spcAft>
              <a:buClr>
                <a:schemeClr val="dk1"/>
              </a:buClr>
              <a:buSzPts val="1800"/>
              <a:buNone/>
              <a:defRPr sz="1800">
                <a:solidFill>
                  <a:schemeClr val="dk1"/>
                </a:solidFill>
              </a:defRPr>
            </a:lvl1pPr>
            <a:lvl2pPr indent="-330200" lvl="1" marL="914400" algn="l">
              <a:lnSpc>
                <a:spcPct val="112500"/>
              </a:lnSpc>
              <a:spcBef>
                <a:spcPts val="600"/>
              </a:spcBef>
              <a:spcAft>
                <a:spcPts val="0"/>
              </a:spcAft>
              <a:buSzPts val="1600"/>
              <a:buChar char="▪"/>
              <a:defRPr sz="1600">
                <a:solidFill>
                  <a:schemeClr val="dk1"/>
                </a:solidFill>
              </a:defRPr>
            </a:lvl2pPr>
            <a:lvl3pPr indent="-317500" lvl="2" marL="1371600" algn="l">
              <a:lnSpc>
                <a:spcPct val="114285"/>
              </a:lnSpc>
              <a:spcBef>
                <a:spcPts val="600"/>
              </a:spcBef>
              <a:spcAft>
                <a:spcPts val="0"/>
              </a:spcAft>
              <a:buSzPts val="1400"/>
              <a:buChar char="•"/>
              <a:defRPr sz="1400">
                <a:solidFill>
                  <a:schemeClr val="dk1"/>
                </a:solidFill>
              </a:defRPr>
            </a:lvl3pPr>
            <a:lvl4pPr indent="-304800" lvl="3" marL="1828800" algn="l">
              <a:lnSpc>
                <a:spcPct val="116666"/>
              </a:lnSpc>
              <a:spcBef>
                <a:spcPts val="600"/>
              </a:spcBef>
              <a:spcAft>
                <a:spcPts val="0"/>
              </a:spcAft>
              <a:buSzPts val="1200"/>
              <a:buChar char="‒"/>
              <a:defRPr sz="1200">
                <a:solidFill>
                  <a:schemeClr val="dk1"/>
                </a:solidFill>
              </a:defRPr>
            </a:lvl4pPr>
            <a:lvl5pPr indent="-304800" lvl="4" marL="2286000" algn="l">
              <a:lnSpc>
                <a:spcPct val="100000"/>
              </a:lnSpc>
              <a:spcBef>
                <a:spcPts val="600"/>
              </a:spcBef>
              <a:spcAft>
                <a:spcPts val="0"/>
              </a:spcAft>
              <a:buClr>
                <a:schemeClr val="dk1"/>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 name="Google Shape;212;p19"/>
          <p:cNvSpPr/>
          <p:nvPr/>
        </p:nvSpPr>
        <p:spPr>
          <a:xfrm>
            <a:off x="11784013" y="6555758"/>
            <a:ext cx="242375" cy="21544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7F7F7F"/>
                </a:solidFill>
                <a:latin typeface="Verdana"/>
                <a:ea typeface="Verdana"/>
                <a:cs typeface="Verdana"/>
                <a:sym typeface="Verdana"/>
              </a:rPr>
              <a:t>‹#›</a:t>
            </a:fld>
            <a:endParaRPr b="0" i="0" sz="800" u="none" cap="none" strike="noStrike">
              <a:solidFill>
                <a:srgbClr val="7F7F7F"/>
              </a:solidFill>
              <a:latin typeface="Verdana"/>
              <a:ea typeface="Verdana"/>
              <a:cs typeface="Verdana"/>
              <a:sym typeface="Verdana"/>
            </a:endParaRPr>
          </a:p>
        </p:txBody>
      </p:sp>
      <p:cxnSp>
        <p:nvCxnSpPr>
          <p:cNvPr id="213" name="Google Shape;213;p19"/>
          <p:cNvCxnSpPr/>
          <p:nvPr/>
        </p:nvCxnSpPr>
        <p:spPr>
          <a:xfrm rot="10800000">
            <a:off x="3283674" y="6587911"/>
            <a:ext cx="0" cy="155576"/>
          </a:xfrm>
          <a:prstGeom prst="straightConnector1">
            <a:avLst/>
          </a:prstGeom>
          <a:solidFill>
            <a:schemeClr val="dk1"/>
          </a:solidFill>
          <a:ln cap="rnd" cmpd="sng" w="12700">
            <a:solidFill>
              <a:schemeClr val="accent2"/>
            </a:solidFill>
            <a:prstDash val="solid"/>
            <a:round/>
            <a:headEnd len="sm" w="sm" type="none"/>
            <a:tailEnd len="sm" w="sm" type="none"/>
          </a:ln>
        </p:spPr>
      </p:cxnSp>
      <p:sp>
        <p:nvSpPr>
          <p:cNvPr id="214" name="Google Shape;214;p19">
            <a:hlinkClick r:id="rId2"/>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Clr>
                <a:srgbClr val="000000"/>
              </a:buClr>
              <a:buSzPts val="800"/>
              <a:buFont typeface="Arial"/>
              <a:buNone/>
            </a:pPr>
            <a:r>
              <a:rPr b="0" i="0" lang="en-US" sz="800" u="none" cap="none" strike="noStrike">
                <a:solidFill>
                  <a:srgbClr val="00458D"/>
                </a:solidFill>
                <a:latin typeface="Verdana"/>
                <a:ea typeface="Verdana"/>
                <a:cs typeface="Verdana"/>
                <a:sym typeface="Verdana"/>
              </a:rPr>
              <a:t>Presentation Title | Author | Date</a:t>
            </a:r>
            <a:endParaRPr b="0" i="0" sz="1400" u="none" cap="none" strike="noStrike">
              <a:solidFill>
                <a:srgbClr val="000000"/>
              </a:solidFill>
              <a:latin typeface="Arial"/>
              <a:ea typeface="Arial"/>
              <a:cs typeface="Arial"/>
              <a:sym typeface="Arial"/>
            </a:endParaRPr>
          </a:p>
        </p:txBody>
      </p:sp>
      <p:sp>
        <p:nvSpPr>
          <p:cNvPr id="215" name="Google Shape;215;p19"/>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767676"/>
                </a:solidFill>
                <a:latin typeface="Verdana"/>
                <a:ea typeface="Verdana"/>
                <a:cs typeface="Verdana"/>
                <a:sym typeface="Verdana"/>
              </a:rPr>
              <a:t>© 2017 Capgemini. All rights reserved.</a:t>
            </a:r>
            <a:endParaRPr b="0" i="0" sz="1400" u="none" cap="none" strike="noStrike">
              <a:solidFill>
                <a:srgbClr val="000000"/>
              </a:solidFill>
              <a:latin typeface="Arial"/>
              <a:ea typeface="Arial"/>
              <a:cs typeface="Arial"/>
              <a:sym typeface="Arial"/>
            </a:endParaRPr>
          </a:p>
        </p:txBody>
      </p:sp>
      <p:grpSp>
        <p:nvGrpSpPr>
          <p:cNvPr id="216" name="Google Shape;216;p19"/>
          <p:cNvGrpSpPr/>
          <p:nvPr/>
        </p:nvGrpSpPr>
        <p:grpSpPr>
          <a:xfrm>
            <a:off x="376729" y="3487371"/>
            <a:ext cx="1285954" cy="1201696"/>
            <a:chOff x="-163" y="-158"/>
            <a:chExt cx="2854" cy="2667"/>
          </a:xfrm>
        </p:grpSpPr>
        <p:sp>
          <p:nvSpPr>
            <p:cNvPr id="217" name="Google Shape;217;p19"/>
            <p:cNvSpPr/>
            <p:nvPr/>
          </p:nvSpPr>
          <p:spPr>
            <a:xfrm>
              <a:off x="-163" y="-158"/>
              <a:ext cx="2854" cy="2667"/>
            </a:xfrm>
            <a:custGeom>
              <a:rect b="b" l="l" r="r" t="t"/>
              <a:pathLst>
                <a:path extrusionOk="0" h="997" w="106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sp>
          <p:nvSpPr>
            <p:cNvPr id="218" name="Google Shape;218;p19"/>
            <p:cNvSpPr/>
            <p:nvPr/>
          </p:nvSpPr>
          <p:spPr>
            <a:xfrm>
              <a:off x="677" y="535"/>
              <a:ext cx="465" cy="500"/>
            </a:xfrm>
            <a:custGeom>
              <a:rect b="b" l="l" r="r" t="t"/>
              <a:pathLst>
                <a:path extrusionOk="0" h="187" w="174">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sp>
          <p:nvSpPr>
            <p:cNvPr id="219" name="Google Shape;219;p19"/>
            <p:cNvSpPr/>
            <p:nvPr/>
          </p:nvSpPr>
          <p:spPr>
            <a:xfrm>
              <a:off x="500" y="1075"/>
              <a:ext cx="821" cy="543"/>
            </a:xfrm>
            <a:custGeom>
              <a:rect b="b" l="l" r="r" t="t"/>
              <a:pathLst>
                <a:path extrusionOk="0" h="203" w="307">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sp>
          <p:nvSpPr>
            <p:cNvPr id="220" name="Google Shape;220;p19"/>
            <p:cNvSpPr/>
            <p:nvPr/>
          </p:nvSpPr>
          <p:spPr>
            <a:xfrm>
              <a:off x="1249" y="575"/>
              <a:ext cx="527" cy="570"/>
            </a:xfrm>
            <a:custGeom>
              <a:rect b="b" l="l" r="r" t="t"/>
              <a:pathLst>
                <a:path extrusionOk="0" h="213" w="197">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sp>
          <p:nvSpPr>
            <p:cNvPr id="221" name="Google Shape;221;p19"/>
            <p:cNvSpPr/>
            <p:nvPr/>
          </p:nvSpPr>
          <p:spPr>
            <a:xfrm>
              <a:off x="1017" y="1209"/>
              <a:ext cx="986" cy="647"/>
            </a:xfrm>
            <a:custGeom>
              <a:rect b="b" l="l" r="r" t="t"/>
              <a:pathLst>
                <a:path extrusionOk="0" h="242" w="369">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grpSp>
      <p:grpSp>
        <p:nvGrpSpPr>
          <p:cNvPr id="222" name="Google Shape;222;p19"/>
          <p:cNvGrpSpPr/>
          <p:nvPr/>
        </p:nvGrpSpPr>
        <p:grpSpPr>
          <a:xfrm>
            <a:off x="376729" y="1642923"/>
            <a:ext cx="1279250" cy="1195892"/>
            <a:chOff x="-223" y="-210"/>
            <a:chExt cx="3852" cy="3601"/>
          </a:xfrm>
        </p:grpSpPr>
        <p:sp>
          <p:nvSpPr>
            <p:cNvPr id="223" name="Google Shape;223;p19"/>
            <p:cNvSpPr/>
            <p:nvPr/>
          </p:nvSpPr>
          <p:spPr>
            <a:xfrm>
              <a:off x="-223" y="-210"/>
              <a:ext cx="3852" cy="3601"/>
            </a:xfrm>
            <a:custGeom>
              <a:rect b="b" l="l" r="r" t="t"/>
              <a:pathLst>
                <a:path extrusionOk="0" h="1347" w="1442">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sp>
          <p:nvSpPr>
            <p:cNvPr id="224" name="Google Shape;224;p19"/>
            <p:cNvSpPr/>
            <p:nvPr/>
          </p:nvSpPr>
          <p:spPr>
            <a:xfrm>
              <a:off x="1284" y="672"/>
              <a:ext cx="870" cy="1045"/>
            </a:xfrm>
            <a:custGeom>
              <a:rect b="b" l="l" r="r" t="t"/>
              <a:pathLst>
                <a:path extrusionOk="0" h="391" w="326">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sp>
          <p:nvSpPr>
            <p:cNvPr id="225" name="Google Shape;225;p19"/>
            <p:cNvSpPr/>
            <p:nvPr/>
          </p:nvSpPr>
          <p:spPr>
            <a:xfrm>
              <a:off x="992" y="1429"/>
              <a:ext cx="1408" cy="927"/>
            </a:xfrm>
            <a:custGeom>
              <a:rect b="b" l="l" r="r" t="t"/>
              <a:pathLst>
                <a:path extrusionOk="0" h="347" w="52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sp>
          <p:nvSpPr>
            <p:cNvPr id="226" name="Google Shape;226;p19"/>
            <p:cNvSpPr/>
            <p:nvPr/>
          </p:nvSpPr>
          <p:spPr>
            <a:xfrm>
              <a:off x="1599" y="1621"/>
              <a:ext cx="270" cy="292"/>
            </a:xfrm>
            <a:custGeom>
              <a:rect b="b" l="l" r="r" t="t"/>
              <a:pathLst>
                <a:path extrusionOk="0" h="109" w="101">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sp>
          <p:nvSpPr>
            <p:cNvPr id="227" name="Google Shape;227;p19"/>
            <p:cNvSpPr/>
            <p:nvPr/>
          </p:nvSpPr>
          <p:spPr>
            <a:xfrm>
              <a:off x="1615" y="1878"/>
              <a:ext cx="238" cy="273"/>
            </a:xfrm>
            <a:custGeom>
              <a:rect b="b" l="l" r="r" t="t"/>
              <a:pathLst>
                <a:path extrusionOk="0" h="273" w="238">
                  <a:moveTo>
                    <a:pt x="67" y="0"/>
                  </a:moveTo>
                  <a:lnTo>
                    <a:pt x="0" y="273"/>
                  </a:lnTo>
                  <a:lnTo>
                    <a:pt x="238" y="273"/>
                  </a:lnTo>
                  <a:lnTo>
                    <a:pt x="165" y="0"/>
                  </a:lnTo>
                  <a:lnTo>
                    <a:pt x="67" y="0"/>
                  </a:lnTo>
                  <a:close/>
                </a:path>
              </a:pathLst>
            </a:custGeom>
            <a:solidFill>
              <a:srgbClr val="95E61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grpSp>
      <p:grpSp>
        <p:nvGrpSpPr>
          <p:cNvPr id="228" name="Google Shape;228;p19"/>
          <p:cNvGrpSpPr/>
          <p:nvPr/>
        </p:nvGrpSpPr>
        <p:grpSpPr>
          <a:xfrm>
            <a:off x="376729" y="5168264"/>
            <a:ext cx="1288364" cy="1201696"/>
            <a:chOff x="-60" y="-50"/>
            <a:chExt cx="996" cy="929"/>
          </a:xfrm>
        </p:grpSpPr>
        <p:sp>
          <p:nvSpPr>
            <p:cNvPr id="229" name="Google Shape;229;p19"/>
            <p:cNvSpPr/>
            <p:nvPr/>
          </p:nvSpPr>
          <p:spPr>
            <a:xfrm>
              <a:off x="-60" y="-50"/>
              <a:ext cx="996" cy="929"/>
            </a:xfrm>
            <a:custGeom>
              <a:rect b="b" l="l" r="r" t="t"/>
              <a:pathLst>
                <a:path extrusionOk="0" h="345" w="370">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sp>
          <p:nvSpPr>
            <p:cNvPr id="230" name="Google Shape;230;p19"/>
            <p:cNvSpPr/>
            <p:nvPr/>
          </p:nvSpPr>
          <p:spPr>
            <a:xfrm>
              <a:off x="287" y="152"/>
              <a:ext cx="296" cy="533"/>
            </a:xfrm>
            <a:custGeom>
              <a:rect b="b" l="l" r="r" t="t"/>
              <a:pathLst>
                <a:path extrusionOk="0" h="198" w="110">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sp>
          <p:nvSpPr>
            <p:cNvPr id="231" name="Google Shape;231;p19"/>
            <p:cNvSpPr/>
            <p:nvPr/>
          </p:nvSpPr>
          <p:spPr>
            <a:xfrm>
              <a:off x="312" y="203"/>
              <a:ext cx="247" cy="369"/>
            </a:xfrm>
            <a:custGeom>
              <a:rect b="b" l="l" r="r" t="t"/>
              <a:pathLst>
                <a:path extrusionOk="0" h="137" w="92">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sp>
          <p:nvSpPr>
            <p:cNvPr id="232" name="Google Shape;232;p19"/>
            <p:cNvSpPr/>
            <p:nvPr/>
          </p:nvSpPr>
          <p:spPr>
            <a:xfrm>
              <a:off x="411" y="596"/>
              <a:ext cx="49" cy="54"/>
            </a:xfrm>
            <a:custGeom>
              <a:rect b="b" l="l" r="r" t="t"/>
              <a:pathLst>
                <a:path extrusionOk="0" h="20" w="18">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Pie Charts ">
  <p:cSld name="4 Pie Charts ">
    <p:bg>
      <p:bgPr>
        <a:solidFill>
          <a:schemeClr val="lt1"/>
        </a:solidFill>
      </p:bgPr>
    </p:bg>
    <p:spTree>
      <p:nvGrpSpPr>
        <p:cNvPr id="233" name="Shape 233"/>
        <p:cNvGrpSpPr/>
        <p:nvPr/>
      </p:nvGrpSpPr>
      <p:grpSpPr>
        <a:xfrm>
          <a:off x="0" y="0"/>
          <a:ext cx="0" cy="0"/>
          <a:chOff x="0" y="0"/>
          <a:chExt cx="0" cy="0"/>
        </a:xfrm>
      </p:grpSpPr>
      <p:sp>
        <p:nvSpPr>
          <p:cNvPr id="234" name="Google Shape;234;p20"/>
          <p:cNvSpPr/>
          <p:nvPr/>
        </p:nvSpPr>
        <p:spPr>
          <a:xfrm>
            <a:off x="0" y="1773238"/>
            <a:ext cx="12192000" cy="3023914"/>
          </a:xfrm>
          <a:prstGeom prst="rect">
            <a:avLst/>
          </a:prstGeom>
          <a:solidFill>
            <a:srgbClr val="E6E7E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235" name="Google Shape;235;p20"/>
          <p:cNvSpPr/>
          <p:nvPr>
            <p:ph idx="2" type="chart"/>
          </p:nvPr>
        </p:nvSpPr>
        <p:spPr>
          <a:xfrm>
            <a:off x="6601524" y="2032333"/>
            <a:ext cx="1728192" cy="1617453"/>
          </a:xfrm>
          <a:prstGeom prst="rect">
            <a:avLst/>
          </a:prstGeom>
          <a:noFill/>
          <a:ln>
            <a:noFill/>
          </a:ln>
        </p:spPr>
        <p:txBody>
          <a:bodyPr anchorCtr="0" anchor="ctr" bIns="0" lIns="0" spcFirstLastPara="1" rIns="0" wrap="square" tIns="0">
            <a:noAutofit/>
          </a:bodyPr>
          <a:lstStyle>
            <a:lvl1pPr lvl="0" marR="0" rtl="0" algn="ctr">
              <a:lnSpc>
                <a:spcPct val="122222"/>
              </a:lnSpc>
              <a:spcBef>
                <a:spcPts val="0"/>
              </a:spcBef>
              <a:spcAft>
                <a:spcPts val="0"/>
              </a:spcAft>
              <a:buClr>
                <a:schemeClr val="dk1"/>
              </a:buClr>
              <a:buSzPts val="1800"/>
              <a:buFont typeface="Arial"/>
              <a:buNone/>
              <a:defRPr b="0" i="0" sz="1800" u="none" cap="none" strike="noStrike">
                <a:solidFill>
                  <a:schemeClr val="dk1"/>
                </a:solidFill>
                <a:latin typeface="Verdana"/>
                <a:ea typeface="Verdana"/>
                <a:cs typeface="Verdana"/>
                <a:sym typeface="Verdana"/>
              </a:defRPr>
            </a:lvl1pPr>
            <a:lvl2pPr lvl="1"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Verdana"/>
                <a:ea typeface="Verdana"/>
                <a:cs typeface="Verdana"/>
                <a:sym typeface="Verdana"/>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lvl="3"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236" name="Google Shape;236;p20"/>
          <p:cNvSpPr txBox="1"/>
          <p:nvPr>
            <p:ph idx="1" type="body"/>
          </p:nvPr>
        </p:nvSpPr>
        <p:spPr>
          <a:xfrm>
            <a:off x="911424" y="3717032"/>
            <a:ext cx="2376264" cy="720080"/>
          </a:xfrm>
          <a:prstGeom prst="rect">
            <a:avLst/>
          </a:prstGeom>
          <a:noFill/>
          <a:ln>
            <a:noFill/>
          </a:ln>
        </p:spPr>
        <p:txBody>
          <a:bodyPr anchorCtr="0" anchor="t" bIns="0" lIns="0" spcFirstLastPara="1" rIns="0" wrap="square" tIns="0">
            <a:noAutofit/>
          </a:bodyPr>
          <a:lstStyle>
            <a:lvl1pPr indent="-228600" lvl="0" marL="457200" algn="ctr">
              <a:lnSpc>
                <a:spcPct val="116666"/>
              </a:lnSpc>
              <a:spcBef>
                <a:spcPts val="600"/>
              </a:spcBef>
              <a:spcAft>
                <a:spcPts val="0"/>
              </a:spcAft>
              <a:buClr>
                <a:schemeClr val="dk1"/>
              </a:buClr>
              <a:buSzPts val="1200"/>
              <a:buNone/>
              <a:defRPr sz="1200"/>
            </a:lvl1pPr>
            <a:lvl2pPr indent="-304800" lvl="1" marL="914400" algn="l">
              <a:lnSpc>
                <a:spcPct val="100000"/>
              </a:lnSpc>
              <a:spcBef>
                <a:spcPts val="600"/>
              </a:spcBef>
              <a:spcAft>
                <a:spcPts val="0"/>
              </a:spcAft>
              <a:buSzPts val="1200"/>
              <a:buChar char="▪"/>
              <a:defRPr sz="1200"/>
            </a:lvl2pPr>
            <a:lvl3pPr indent="-304800" lvl="2" marL="1371600" algn="l">
              <a:lnSpc>
                <a:spcPct val="100000"/>
              </a:lnSpc>
              <a:spcBef>
                <a:spcPts val="600"/>
              </a:spcBef>
              <a:spcAft>
                <a:spcPts val="0"/>
              </a:spcAft>
              <a:buSzPts val="1200"/>
              <a:buChar char="•"/>
              <a:defRPr sz="1200"/>
            </a:lvl3pPr>
            <a:lvl4pPr indent="-304800" lvl="3" marL="1828800" algn="l">
              <a:lnSpc>
                <a:spcPct val="100000"/>
              </a:lnSpc>
              <a:spcBef>
                <a:spcPts val="600"/>
              </a:spcBef>
              <a:spcAft>
                <a:spcPts val="0"/>
              </a:spcAft>
              <a:buSzPts val="1200"/>
              <a:buChar char="‒"/>
              <a:defRPr sz="12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 name="Google Shape;237;p20"/>
          <p:cNvSpPr/>
          <p:nvPr>
            <p:ph idx="3" type="chart"/>
          </p:nvPr>
        </p:nvSpPr>
        <p:spPr>
          <a:xfrm>
            <a:off x="1235460" y="2027570"/>
            <a:ext cx="1728192" cy="1617453"/>
          </a:xfrm>
          <a:prstGeom prst="rect">
            <a:avLst/>
          </a:prstGeom>
          <a:noFill/>
          <a:ln>
            <a:noFill/>
          </a:ln>
        </p:spPr>
        <p:txBody>
          <a:bodyPr anchorCtr="0" anchor="ctr" bIns="0" lIns="0" spcFirstLastPara="1" rIns="0" wrap="square" tIns="0">
            <a:noAutofit/>
          </a:bodyPr>
          <a:lstStyle>
            <a:lvl1pPr lvl="0" marR="0" rtl="0" algn="ctr">
              <a:lnSpc>
                <a:spcPct val="122222"/>
              </a:lnSpc>
              <a:spcBef>
                <a:spcPts val="0"/>
              </a:spcBef>
              <a:spcAft>
                <a:spcPts val="0"/>
              </a:spcAft>
              <a:buClr>
                <a:schemeClr val="dk1"/>
              </a:buClr>
              <a:buSzPts val="1800"/>
              <a:buFont typeface="Arial"/>
              <a:buNone/>
              <a:defRPr b="0" i="0" sz="1800" u="none" cap="none" strike="noStrike">
                <a:solidFill>
                  <a:schemeClr val="dk1"/>
                </a:solidFill>
                <a:latin typeface="Verdana"/>
                <a:ea typeface="Verdana"/>
                <a:cs typeface="Verdana"/>
                <a:sym typeface="Verdana"/>
              </a:defRPr>
            </a:lvl1pPr>
            <a:lvl2pPr lvl="1"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Verdana"/>
                <a:ea typeface="Verdana"/>
                <a:cs typeface="Verdana"/>
                <a:sym typeface="Verdana"/>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lvl="3"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238" name="Google Shape;238;p20"/>
          <p:cNvSpPr txBox="1"/>
          <p:nvPr>
            <p:ph idx="4" type="body"/>
          </p:nvPr>
        </p:nvSpPr>
        <p:spPr>
          <a:xfrm>
            <a:off x="1702767" y="2708275"/>
            <a:ext cx="864842" cy="314325"/>
          </a:xfrm>
          <a:prstGeom prst="rect">
            <a:avLst/>
          </a:prstGeom>
          <a:noFill/>
          <a:ln>
            <a:noFill/>
          </a:ln>
        </p:spPr>
        <p:txBody>
          <a:bodyPr anchorCtr="0" anchor="ctr" bIns="0" lIns="0" spcFirstLastPara="1" rIns="0" wrap="square" tIns="0">
            <a:noAutofit/>
          </a:bodyPr>
          <a:lstStyle>
            <a:lvl1pPr indent="-228600" lvl="0" marL="457200" algn="ctr">
              <a:lnSpc>
                <a:spcPct val="137500"/>
              </a:lnSpc>
              <a:spcBef>
                <a:spcPts val="0"/>
              </a:spcBef>
              <a:spcAft>
                <a:spcPts val="0"/>
              </a:spcAft>
              <a:buClr>
                <a:schemeClr val="dk1"/>
              </a:buClr>
              <a:buSzPts val="1600"/>
              <a:buNone/>
              <a:defRPr b="1" sz="1600"/>
            </a:lvl1pPr>
            <a:lvl2pPr indent="-342900" lvl="1" marL="914400" algn="l">
              <a:lnSpc>
                <a:spcPct val="111111"/>
              </a:lnSpc>
              <a:spcBef>
                <a:spcPts val="600"/>
              </a:spcBef>
              <a:spcAft>
                <a:spcPts val="0"/>
              </a:spcAft>
              <a:buSzPts val="1800"/>
              <a:buChar char="▪"/>
              <a:defRPr/>
            </a:lvl2pPr>
            <a:lvl3pPr indent="-342900" lvl="2" marL="1371600" algn="l">
              <a:lnSpc>
                <a:spcPct val="88888"/>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 name="Google Shape;239;p20"/>
          <p:cNvSpPr txBox="1"/>
          <p:nvPr>
            <p:ph idx="5" type="body"/>
          </p:nvPr>
        </p:nvSpPr>
        <p:spPr>
          <a:xfrm>
            <a:off x="3594456" y="3717032"/>
            <a:ext cx="2376264" cy="720080"/>
          </a:xfrm>
          <a:prstGeom prst="rect">
            <a:avLst/>
          </a:prstGeom>
          <a:noFill/>
          <a:ln>
            <a:noFill/>
          </a:ln>
        </p:spPr>
        <p:txBody>
          <a:bodyPr anchorCtr="0" anchor="t" bIns="0" lIns="0" spcFirstLastPara="1" rIns="0" wrap="square" tIns="0">
            <a:noAutofit/>
          </a:bodyPr>
          <a:lstStyle>
            <a:lvl1pPr indent="-228600" lvl="0" marL="457200" algn="ctr">
              <a:lnSpc>
                <a:spcPct val="116666"/>
              </a:lnSpc>
              <a:spcBef>
                <a:spcPts val="600"/>
              </a:spcBef>
              <a:spcAft>
                <a:spcPts val="0"/>
              </a:spcAft>
              <a:buClr>
                <a:schemeClr val="dk1"/>
              </a:buClr>
              <a:buSzPts val="1200"/>
              <a:buNone/>
              <a:defRPr sz="1200"/>
            </a:lvl1pPr>
            <a:lvl2pPr indent="-304800" lvl="1" marL="914400" algn="l">
              <a:lnSpc>
                <a:spcPct val="100000"/>
              </a:lnSpc>
              <a:spcBef>
                <a:spcPts val="600"/>
              </a:spcBef>
              <a:spcAft>
                <a:spcPts val="0"/>
              </a:spcAft>
              <a:buSzPts val="1200"/>
              <a:buChar char="▪"/>
              <a:defRPr sz="1200"/>
            </a:lvl2pPr>
            <a:lvl3pPr indent="-304800" lvl="2" marL="1371600" algn="l">
              <a:lnSpc>
                <a:spcPct val="100000"/>
              </a:lnSpc>
              <a:spcBef>
                <a:spcPts val="600"/>
              </a:spcBef>
              <a:spcAft>
                <a:spcPts val="0"/>
              </a:spcAft>
              <a:buSzPts val="1200"/>
              <a:buChar char="•"/>
              <a:defRPr sz="1200"/>
            </a:lvl3pPr>
            <a:lvl4pPr indent="-304800" lvl="3" marL="1828800" algn="l">
              <a:lnSpc>
                <a:spcPct val="100000"/>
              </a:lnSpc>
              <a:spcBef>
                <a:spcPts val="600"/>
              </a:spcBef>
              <a:spcAft>
                <a:spcPts val="0"/>
              </a:spcAft>
              <a:buSzPts val="1200"/>
              <a:buChar char="‒"/>
              <a:defRPr sz="12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 name="Google Shape;240;p20"/>
          <p:cNvSpPr/>
          <p:nvPr>
            <p:ph idx="6" type="chart"/>
          </p:nvPr>
        </p:nvSpPr>
        <p:spPr>
          <a:xfrm>
            <a:off x="3918492" y="2027570"/>
            <a:ext cx="1728192" cy="1617453"/>
          </a:xfrm>
          <a:prstGeom prst="rect">
            <a:avLst/>
          </a:prstGeom>
          <a:noFill/>
          <a:ln>
            <a:noFill/>
          </a:ln>
        </p:spPr>
        <p:txBody>
          <a:bodyPr anchorCtr="0" anchor="ctr" bIns="0" lIns="0" spcFirstLastPara="1" rIns="0" wrap="square" tIns="0">
            <a:noAutofit/>
          </a:bodyPr>
          <a:lstStyle>
            <a:lvl1pPr lvl="0" marR="0" rtl="0" algn="ctr">
              <a:lnSpc>
                <a:spcPct val="122222"/>
              </a:lnSpc>
              <a:spcBef>
                <a:spcPts val="0"/>
              </a:spcBef>
              <a:spcAft>
                <a:spcPts val="0"/>
              </a:spcAft>
              <a:buClr>
                <a:schemeClr val="dk1"/>
              </a:buClr>
              <a:buSzPts val="1800"/>
              <a:buFont typeface="Arial"/>
              <a:buNone/>
              <a:defRPr b="0" i="0" sz="1800" u="none" cap="none" strike="noStrike">
                <a:solidFill>
                  <a:schemeClr val="dk1"/>
                </a:solidFill>
                <a:latin typeface="Verdana"/>
                <a:ea typeface="Verdana"/>
                <a:cs typeface="Verdana"/>
                <a:sym typeface="Verdana"/>
              </a:defRPr>
            </a:lvl1pPr>
            <a:lvl2pPr lvl="1"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Verdana"/>
                <a:ea typeface="Verdana"/>
                <a:cs typeface="Verdana"/>
                <a:sym typeface="Verdana"/>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lvl="3"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241" name="Google Shape;241;p20"/>
          <p:cNvSpPr txBox="1"/>
          <p:nvPr>
            <p:ph idx="7" type="body"/>
          </p:nvPr>
        </p:nvSpPr>
        <p:spPr>
          <a:xfrm>
            <a:off x="4379763" y="2708275"/>
            <a:ext cx="864842" cy="314325"/>
          </a:xfrm>
          <a:prstGeom prst="rect">
            <a:avLst/>
          </a:prstGeom>
          <a:noFill/>
          <a:ln>
            <a:noFill/>
          </a:ln>
        </p:spPr>
        <p:txBody>
          <a:bodyPr anchorCtr="0" anchor="ctr" bIns="0" lIns="0" spcFirstLastPara="1" rIns="0" wrap="square" tIns="0">
            <a:noAutofit/>
          </a:bodyPr>
          <a:lstStyle>
            <a:lvl1pPr indent="-228600" lvl="0" marL="457200" algn="ctr">
              <a:lnSpc>
                <a:spcPct val="137500"/>
              </a:lnSpc>
              <a:spcBef>
                <a:spcPts val="0"/>
              </a:spcBef>
              <a:spcAft>
                <a:spcPts val="0"/>
              </a:spcAft>
              <a:buClr>
                <a:schemeClr val="dk1"/>
              </a:buClr>
              <a:buSzPts val="1600"/>
              <a:buNone/>
              <a:defRPr b="1" sz="1600"/>
            </a:lvl1pPr>
            <a:lvl2pPr indent="-342900" lvl="1" marL="914400" algn="l">
              <a:lnSpc>
                <a:spcPct val="111111"/>
              </a:lnSpc>
              <a:spcBef>
                <a:spcPts val="600"/>
              </a:spcBef>
              <a:spcAft>
                <a:spcPts val="0"/>
              </a:spcAft>
              <a:buSzPts val="1800"/>
              <a:buChar char="▪"/>
              <a:defRPr/>
            </a:lvl2pPr>
            <a:lvl3pPr indent="-342900" lvl="2" marL="1371600" algn="l">
              <a:lnSpc>
                <a:spcPct val="88888"/>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2" name="Google Shape;242;p20"/>
          <p:cNvSpPr txBox="1"/>
          <p:nvPr>
            <p:ph idx="8" type="body"/>
          </p:nvPr>
        </p:nvSpPr>
        <p:spPr>
          <a:xfrm>
            <a:off x="6277488" y="3717032"/>
            <a:ext cx="2376264" cy="720080"/>
          </a:xfrm>
          <a:prstGeom prst="rect">
            <a:avLst/>
          </a:prstGeom>
          <a:noFill/>
          <a:ln>
            <a:noFill/>
          </a:ln>
        </p:spPr>
        <p:txBody>
          <a:bodyPr anchorCtr="0" anchor="t" bIns="0" lIns="0" spcFirstLastPara="1" rIns="0" wrap="square" tIns="0">
            <a:noAutofit/>
          </a:bodyPr>
          <a:lstStyle>
            <a:lvl1pPr indent="-228600" lvl="0" marL="457200" algn="ctr">
              <a:lnSpc>
                <a:spcPct val="116666"/>
              </a:lnSpc>
              <a:spcBef>
                <a:spcPts val="600"/>
              </a:spcBef>
              <a:spcAft>
                <a:spcPts val="0"/>
              </a:spcAft>
              <a:buClr>
                <a:schemeClr val="dk1"/>
              </a:buClr>
              <a:buSzPts val="1200"/>
              <a:buNone/>
              <a:defRPr sz="1200"/>
            </a:lvl1pPr>
            <a:lvl2pPr indent="-304800" lvl="1" marL="914400" algn="l">
              <a:lnSpc>
                <a:spcPct val="100000"/>
              </a:lnSpc>
              <a:spcBef>
                <a:spcPts val="600"/>
              </a:spcBef>
              <a:spcAft>
                <a:spcPts val="0"/>
              </a:spcAft>
              <a:buSzPts val="1200"/>
              <a:buChar char="▪"/>
              <a:defRPr sz="1200"/>
            </a:lvl2pPr>
            <a:lvl3pPr indent="-304800" lvl="2" marL="1371600" algn="l">
              <a:lnSpc>
                <a:spcPct val="100000"/>
              </a:lnSpc>
              <a:spcBef>
                <a:spcPts val="600"/>
              </a:spcBef>
              <a:spcAft>
                <a:spcPts val="0"/>
              </a:spcAft>
              <a:buSzPts val="1200"/>
              <a:buChar char="•"/>
              <a:defRPr sz="1200"/>
            </a:lvl3pPr>
            <a:lvl4pPr indent="-304800" lvl="3" marL="1828800" algn="l">
              <a:lnSpc>
                <a:spcPct val="100000"/>
              </a:lnSpc>
              <a:spcBef>
                <a:spcPts val="600"/>
              </a:spcBef>
              <a:spcAft>
                <a:spcPts val="0"/>
              </a:spcAft>
              <a:buSzPts val="1200"/>
              <a:buChar char="‒"/>
              <a:defRPr sz="12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 name="Google Shape;243;p20"/>
          <p:cNvSpPr txBox="1"/>
          <p:nvPr>
            <p:ph idx="9" type="body"/>
          </p:nvPr>
        </p:nvSpPr>
        <p:spPr>
          <a:xfrm>
            <a:off x="7046763" y="2708275"/>
            <a:ext cx="864842" cy="314325"/>
          </a:xfrm>
          <a:prstGeom prst="rect">
            <a:avLst/>
          </a:prstGeom>
          <a:noFill/>
          <a:ln>
            <a:noFill/>
          </a:ln>
        </p:spPr>
        <p:txBody>
          <a:bodyPr anchorCtr="0" anchor="ctr" bIns="0" lIns="0" spcFirstLastPara="1" rIns="0" wrap="square" tIns="0">
            <a:noAutofit/>
          </a:bodyPr>
          <a:lstStyle>
            <a:lvl1pPr indent="-228600" lvl="0" marL="457200" algn="ctr">
              <a:lnSpc>
                <a:spcPct val="137500"/>
              </a:lnSpc>
              <a:spcBef>
                <a:spcPts val="0"/>
              </a:spcBef>
              <a:spcAft>
                <a:spcPts val="0"/>
              </a:spcAft>
              <a:buClr>
                <a:schemeClr val="dk1"/>
              </a:buClr>
              <a:buSzPts val="1600"/>
              <a:buNone/>
              <a:defRPr b="1" sz="1600"/>
            </a:lvl1pPr>
            <a:lvl2pPr indent="-342900" lvl="1" marL="914400" algn="l">
              <a:lnSpc>
                <a:spcPct val="111111"/>
              </a:lnSpc>
              <a:spcBef>
                <a:spcPts val="600"/>
              </a:spcBef>
              <a:spcAft>
                <a:spcPts val="0"/>
              </a:spcAft>
              <a:buSzPts val="1800"/>
              <a:buChar char="▪"/>
              <a:defRPr/>
            </a:lvl2pPr>
            <a:lvl3pPr indent="-342900" lvl="2" marL="1371600" algn="l">
              <a:lnSpc>
                <a:spcPct val="88888"/>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4" name="Google Shape;244;p20"/>
          <p:cNvSpPr/>
          <p:nvPr>
            <p:ph idx="13" type="chart"/>
          </p:nvPr>
        </p:nvSpPr>
        <p:spPr>
          <a:xfrm>
            <a:off x="9284556" y="2032333"/>
            <a:ext cx="1728192" cy="1617453"/>
          </a:xfrm>
          <a:prstGeom prst="rect">
            <a:avLst/>
          </a:prstGeom>
          <a:noFill/>
          <a:ln>
            <a:noFill/>
          </a:ln>
        </p:spPr>
        <p:txBody>
          <a:bodyPr anchorCtr="0" anchor="ctr" bIns="0" lIns="0" spcFirstLastPara="1" rIns="0" wrap="square" tIns="0">
            <a:noAutofit/>
          </a:bodyPr>
          <a:lstStyle>
            <a:lvl1pPr lvl="0" marR="0" rtl="0" algn="ctr">
              <a:lnSpc>
                <a:spcPct val="122222"/>
              </a:lnSpc>
              <a:spcBef>
                <a:spcPts val="0"/>
              </a:spcBef>
              <a:spcAft>
                <a:spcPts val="0"/>
              </a:spcAft>
              <a:buClr>
                <a:schemeClr val="dk1"/>
              </a:buClr>
              <a:buSzPts val="1800"/>
              <a:buFont typeface="Arial"/>
              <a:buNone/>
              <a:defRPr b="0" i="0" sz="1800" u="none" cap="none" strike="noStrike">
                <a:solidFill>
                  <a:schemeClr val="dk1"/>
                </a:solidFill>
                <a:latin typeface="Verdana"/>
                <a:ea typeface="Verdana"/>
                <a:cs typeface="Verdana"/>
                <a:sym typeface="Verdana"/>
              </a:defRPr>
            </a:lvl1pPr>
            <a:lvl2pPr lvl="1"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Verdana"/>
                <a:ea typeface="Verdana"/>
                <a:cs typeface="Verdana"/>
                <a:sym typeface="Verdana"/>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lvl="3"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245" name="Google Shape;245;p20"/>
          <p:cNvSpPr txBox="1"/>
          <p:nvPr>
            <p:ph idx="14" type="body"/>
          </p:nvPr>
        </p:nvSpPr>
        <p:spPr>
          <a:xfrm>
            <a:off x="8960520" y="3717032"/>
            <a:ext cx="2376264" cy="720080"/>
          </a:xfrm>
          <a:prstGeom prst="rect">
            <a:avLst/>
          </a:prstGeom>
          <a:noFill/>
          <a:ln>
            <a:noFill/>
          </a:ln>
        </p:spPr>
        <p:txBody>
          <a:bodyPr anchorCtr="0" anchor="t" bIns="0" lIns="0" spcFirstLastPara="1" rIns="0" wrap="square" tIns="0">
            <a:noAutofit/>
          </a:bodyPr>
          <a:lstStyle>
            <a:lvl1pPr indent="-228600" lvl="0" marL="457200" algn="ctr">
              <a:lnSpc>
                <a:spcPct val="116666"/>
              </a:lnSpc>
              <a:spcBef>
                <a:spcPts val="600"/>
              </a:spcBef>
              <a:spcAft>
                <a:spcPts val="0"/>
              </a:spcAft>
              <a:buClr>
                <a:schemeClr val="dk1"/>
              </a:buClr>
              <a:buSzPts val="1200"/>
              <a:buNone/>
              <a:defRPr sz="1200"/>
            </a:lvl1pPr>
            <a:lvl2pPr indent="-304800" lvl="1" marL="914400" algn="l">
              <a:lnSpc>
                <a:spcPct val="100000"/>
              </a:lnSpc>
              <a:spcBef>
                <a:spcPts val="600"/>
              </a:spcBef>
              <a:spcAft>
                <a:spcPts val="0"/>
              </a:spcAft>
              <a:buSzPts val="1200"/>
              <a:buChar char="▪"/>
              <a:defRPr sz="1200"/>
            </a:lvl2pPr>
            <a:lvl3pPr indent="-304800" lvl="2" marL="1371600" algn="l">
              <a:lnSpc>
                <a:spcPct val="100000"/>
              </a:lnSpc>
              <a:spcBef>
                <a:spcPts val="600"/>
              </a:spcBef>
              <a:spcAft>
                <a:spcPts val="0"/>
              </a:spcAft>
              <a:buSzPts val="1200"/>
              <a:buChar char="•"/>
              <a:defRPr sz="1200"/>
            </a:lvl3pPr>
            <a:lvl4pPr indent="-304800" lvl="3" marL="1828800" algn="l">
              <a:lnSpc>
                <a:spcPct val="100000"/>
              </a:lnSpc>
              <a:spcBef>
                <a:spcPts val="600"/>
              </a:spcBef>
              <a:spcAft>
                <a:spcPts val="0"/>
              </a:spcAft>
              <a:buSzPts val="1200"/>
              <a:buChar char="‒"/>
              <a:defRPr sz="12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6" name="Google Shape;246;p20"/>
          <p:cNvSpPr txBox="1"/>
          <p:nvPr>
            <p:ph idx="15" type="body"/>
          </p:nvPr>
        </p:nvSpPr>
        <p:spPr>
          <a:xfrm>
            <a:off x="9751863" y="2708275"/>
            <a:ext cx="864842" cy="314325"/>
          </a:xfrm>
          <a:prstGeom prst="rect">
            <a:avLst/>
          </a:prstGeom>
          <a:noFill/>
          <a:ln>
            <a:noFill/>
          </a:ln>
        </p:spPr>
        <p:txBody>
          <a:bodyPr anchorCtr="0" anchor="ctr" bIns="0" lIns="0" spcFirstLastPara="1" rIns="0" wrap="square" tIns="0">
            <a:noAutofit/>
          </a:bodyPr>
          <a:lstStyle>
            <a:lvl1pPr indent="-228600" lvl="0" marL="457200" algn="ctr">
              <a:lnSpc>
                <a:spcPct val="137500"/>
              </a:lnSpc>
              <a:spcBef>
                <a:spcPts val="0"/>
              </a:spcBef>
              <a:spcAft>
                <a:spcPts val="0"/>
              </a:spcAft>
              <a:buClr>
                <a:schemeClr val="dk1"/>
              </a:buClr>
              <a:buSzPts val="1600"/>
              <a:buNone/>
              <a:defRPr b="1" sz="1600"/>
            </a:lvl1pPr>
            <a:lvl2pPr indent="-342900" lvl="1" marL="914400" algn="l">
              <a:lnSpc>
                <a:spcPct val="111111"/>
              </a:lnSpc>
              <a:spcBef>
                <a:spcPts val="600"/>
              </a:spcBef>
              <a:spcAft>
                <a:spcPts val="0"/>
              </a:spcAft>
              <a:buSzPts val="1800"/>
              <a:buChar char="▪"/>
              <a:defRPr/>
            </a:lvl2pPr>
            <a:lvl3pPr indent="-342900" lvl="2" marL="1371600" algn="l">
              <a:lnSpc>
                <a:spcPct val="88888"/>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7" name="Google Shape;247;p20"/>
          <p:cNvSpPr txBox="1"/>
          <p:nvPr>
            <p:ph idx="16" type="body"/>
          </p:nvPr>
        </p:nvSpPr>
        <p:spPr>
          <a:xfrm>
            <a:off x="1127448" y="5308653"/>
            <a:ext cx="1656184" cy="576064"/>
          </a:xfrm>
          <a:prstGeom prst="rect">
            <a:avLst/>
          </a:prstGeom>
          <a:noFill/>
          <a:ln>
            <a:noFill/>
          </a:ln>
        </p:spPr>
        <p:txBody>
          <a:bodyPr anchorCtr="0" anchor="ctr" bIns="0" lIns="0" spcFirstLastPara="1" rIns="0" wrap="square" tIns="0">
            <a:noAutofit/>
          </a:bodyPr>
          <a:lstStyle>
            <a:lvl1pPr indent="-228600" lvl="0" marL="457200" algn="ctr">
              <a:lnSpc>
                <a:spcPct val="114285"/>
              </a:lnSpc>
              <a:spcBef>
                <a:spcPts val="0"/>
              </a:spcBef>
              <a:spcAft>
                <a:spcPts val="0"/>
              </a:spcAft>
              <a:buClr>
                <a:srgbClr val="2B0A3D"/>
              </a:buClr>
              <a:buSzPts val="2800"/>
              <a:buNone/>
              <a:defRPr b="1" sz="2800">
                <a:solidFill>
                  <a:srgbClr val="2B0A3D"/>
                </a:solidFill>
              </a:defRPr>
            </a:lvl1pPr>
            <a:lvl2pPr indent="-304800" lvl="1" marL="914400" algn="l">
              <a:lnSpc>
                <a:spcPct val="100000"/>
              </a:lnSpc>
              <a:spcBef>
                <a:spcPts val="600"/>
              </a:spcBef>
              <a:spcAft>
                <a:spcPts val="0"/>
              </a:spcAft>
              <a:buSzPts val="1200"/>
              <a:buChar char="▪"/>
              <a:defRPr sz="1200"/>
            </a:lvl2pPr>
            <a:lvl3pPr indent="-304800" lvl="2" marL="1371600" algn="l">
              <a:lnSpc>
                <a:spcPct val="100000"/>
              </a:lnSpc>
              <a:spcBef>
                <a:spcPts val="600"/>
              </a:spcBef>
              <a:spcAft>
                <a:spcPts val="0"/>
              </a:spcAft>
              <a:buSzPts val="1200"/>
              <a:buChar char="•"/>
              <a:defRPr sz="1200"/>
            </a:lvl3pPr>
            <a:lvl4pPr indent="-304800" lvl="3" marL="1828800" algn="l">
              <a:lnSpc>
                <a:spcPct val="100000"/>
              </a:lnSpc>
              <a:spcBef>
                <a:spcPts val="600"/>
              </a:spcBef>
              <a:spcAft>
                <a:spcPts val="0"/>
              </a:spcAft>
              <a:buSzPts val="1200"/>
              <a:buChar char="‒"/>
              <a:defRPr sz="12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8" name="Google Shape;248;p20"/>
          <p:cNvSpPr txBox="1"/>
          <p:nvPr>
            <p:ph idx="17" type="body"/>
          </p:nvPr>
        </p:nvSpPr>
        <p:spPr>
          <a:xfrm>
            <a:off x="2883395" y="5163112"/>
            <a:ext cx="8399412" cy="867147"/>
          </a:xfrm>
          <a:prstGeom prst="rect">
            <a:avLst/>
          </a:prstGeom>
          <a:noFill/>
          <a:ln>
            <a:noFill/>
          </a:ln>
        </p:spPr>
        <p:txBody>
          <a:bodyPr anchorCtr="0" anchor="ctr" bIns="0" lIns="0" spcFirstLastPara="1" rIns="0" wrap="square" tIns="0">
            <a:noAutofit/>
          </a:bodyPr>
          <a:lstStyle>
            <a:lvl1pPr indent="-228600" lvl="0" marL="457200" algn="l">
              <a:lnSpc>
                <a:spcPct val="112500"/>
              </a:lnSpc>
              <a:spcBef>
                <a:spcPts val="600"/>
              </a:spcBef>
              <a:spcAft>
                <a:spcPts val="0"/>
              </a:spcAft>
              <a:buClr>
                <a:schemeClr val="dk1"/>
              </a:buClr>
              <a:buSzPts val="1600"/>
              <a:buNone/>
              <a:defRPr sz="1600"/>
            </a:lvl1pPr>
            <a:lvl2pPr indent="-304800" lvl="1" marL="914400" algn="l">
              <a:lnSpc>
                <a:spcPct val="100000"/>
              </a:lnSpc>
              <a:spcBef>
                <a:spcPts val="600"/>
              </a:spcBef>
              <a:spcAft>
                <a:spcPts val="0"/>
              </a:spcAft>
              <a:buSzPts val="1200"/>
              <a:buChar char="▪"/>
              <a:defRPr sz="1200"/>
            </a:lvl2pPr>
            <a:lvl3pPr indent="-304800" lvl="2" marL="1371600" algn="l">
              <a:lnSpc>
                <a:spcPct val="100000"/>
              </a:lnSpc>
              <a:spcBef>
                <a:spcPts val="600"/>
              </a:spcBef>
              <a:spcAft>
                <a:spcPts val="0"/>
              </a:spcAft>
              <a:buSzPts val="1200"/>
              <a:buChar char="•"/>
              <a:defRPr sz="1200"/>
            </a:lvl3pPr>
            <a:lvl4pPr indent="-304800" lvl="3" marL="1828800" algn="l">
              <a:lnSpc>
                <a:spcPct val="100000"/>
              </a:lnSpc>
              <a:spcBef>
                <a:spcPts val="600"/>
              </a:spcBef>
              <a:spcAft>
                <a:spcPts val="0"/>
              </a:spcAft>
              <a:buSzPts val="1200"/>
              <a:buChar char="‒"/>
              <a:defRPr sz="12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9" name="Google Shape;249;p20"/>
          <p:cNvSpPr txBox="1"/>
          <p:nvPr>
            <p:ph type="title"/>
          </p:nvPr>
        </p:nvSpPr>
        <p:spPr>
          <a:xfrm>
            <a:off x="407988" y="404813"/>
            <a:ext cx="11016604" cy="8636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0" name="Google Shape;250;p20"/>
          <p:cNvSpPr/>
          <p:nvPr/>
        </p:nvSpPr>
        <p:spPr>
          <a:xfrm>
            <a:off x="11784013" y="6555758"/>
            <a:ext cx="242375" cy="21544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7F7F7F"/>
                </a:solidFill>
                <a:latin typeface="Verdana"/>
                <a:ea typeface="Verdana"/>
                <a:cs typeface="Verdana"/>
                <a:sym typeface="Verdana"/>
              </a:rPr>
              <a:t>‹#›</a:t>
            </a:fld>
            <a:endParaRPr b="0" i="0" sz="800" u="none" cap="none" strike="noStrike">
              <a:solidFill>
                <a:srgbClr val="7F7F7F"/>
              </a:solidFill>
              <a:latin typeface="Verdana"/>
              <a:ea typeface="Verdana"/>
              <a:cs typeface="Verdana"/>
              <a:sym typeface="Verdana"/>
            </a:endParaRPr>
          </a:p>
        </p:txBody>
      </p:sp>
      <p:cxnSp>
        <p:nvCxnSpPr>
          <p:cNvPr id="251" name="Google Shape;251;p20"/>
          <p:cNvCxnSpPr/>
          <p:nvPr/>
        </p:nvCxnSpPr>
        <p:spPr>
          <a:xfrm rot="10800000">
            <a:off x="3283674" y="6587911"/>
            <a:ext cx="0" cy="155576"/>
          </a:xfrm>
          <a:prstGeom prst="straightConnector1">
            <a:avLst/>
          </a:prstGeom>
          <a:solidFill>
            <a:schemeClr val="dk1"/>
          </a:solidFill>
          <a:ln cap="rnd" cmpd="sng" w="12700">
            <a:solidFill>
              <a:schemeClr val="accent2"/>
            </a:solidFill>
            <a:prstDash val="solid"/>
            <a:round/>
            <a:headEnd len="sm" w="sm" type="none"/>
            <a:tailEnd len="sm" w="sm" type="none"/>
          </a:ln>
        </p:spPr>
      </p:cxnSp>
      <p:sp>
        <p:nvSpPr>
          <p:cNvPr id="252" name="Google Shape;252;p20">
            <a:hlinkClick r:id="rId2"/>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Clr>
                <a:srgbClr val="000000"/>
              </a:buClr>
              <a:buSzPts val="800"/>
              <a:buFont typeface="Arial"/>
              <a:buNone/>
            </a:pPr>
            <a:r>
              <a:rPr b="0" i="0" lang="en-US" sz="800" u="none" cap="none" strike="noStrike">
                <a:solidFill>
                  <a:srgbClr val="00458D"/>
                </a:solidFill>
                <a:latin typeface="Verdana"/>
                <a:ea typeface="Verdana"/>
                <a:cs typeface="Verdana"/>
                <a:sym typeface="Verdana"/>
              </a:rPr>
              <a:t>Presentation Title | Author | Date</a:t>
            </a:r>
            <a:endParaRPr b="0" i="0" sz="1400" u="none" cap="none" strike="noStrike">
              <a:solidFill>
                <a:srgbClr val="000000"/>
              </a:solidFill>
              <a:latin typeface="Arial"/>
              <a:ea typeface="Arial"/>
              <a:cs typeface="Arial"/>
              <a:sym typeface="Arial"/>
            </a:endParaRPr>
          </a:p>
        </p:txBody>
      </p:sp>
      <p:sp>
        <p:nvSpPr>
          <p:cNvPr id="253" name="Google Shape;253;p20"/>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767676"/>
                </a:solidFill>
                <a:latin typeface="Verdana"/>
                <a:ea typeface="Verdana"/>
                <a:cs typeface="Verdana"/>
                <a:sym typeface="Verdana"/>
              </a:rPr>
              <a:t>© 2017 Capgemini. All rights reserved.</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lumns">
  <p:cSld name="3 columns">
    <p:bg>
      <p:bgPr>
        <a:solidFill>
          <a:schemeClr val="lt1"/>
        </a:solidFill>
      </p:bgPr>
    </p:bg>
    <p:spTree>
      <p:nvGrpSpPr>
        <p:cNvPr id="254" name="Shape 254"/>
        <p:cNvGrpSpPr/>
        <p:nvPr/>
      </p:nvGrpSpPr>
      <p:grpSpPr>
        <a:xfrm>
          <a:off x="0" y="0"/>
          <a:ext cx="0" cy="0"/>
          <a:chOff x="0" y="0"/>
          <a:chExt cx="0" cy="0"/>
        </a:xfrm>
      </p:grpSpPr>
      <p:pic>
        <p:nvPicPr>
          <p:cNvPr id="255" name="Google Shape;255;p21"/>
          <p:cNvPicPr preferRelativeResize="0"/>
          <p:nvPr/>
        </p:nvPicPr>
        <p:blipFill rotWithShape="1">
          <a:blip r:embed="rId2">
            <a:alphaModFix/>
          </a:blip>
          <a:srcRect b="0" l="0" r="0" t="0"/>
          <a:stretch/>
        </p:blipFill>
        <p:spPr>
          <a:xfrm rot="-5400000">
            <a:off x="8823521" y="-1667562"/>
            <a:ext cx="1706401" cy="5030555"/>
          </a:xfrm>
          <a:prstGeom prst="rect">
            <a:avLst/>
          </a:prstGeom>
          <a:noFill/>
          <a:ln>
            <a:noFill/>
          </a:ln>
        </p:spPr>
      </p:pic>
      <p:sp>
        <p:nvSpPr>
          <p:cNvPr id="256" name="Google Shape;256;p21"/>
          <p:cNvSpPr/>
          <p:nvPr/>
        </p:nvSpPr>
        <p:spPr>
          <a:xfrm>
            <a:off x="407988" y="2423886"/>
            <a:ext cx="3524250" cy="404688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257" name="Google Shape;257;p21"/>
          <p:cNvSpPr/>
          <p:nvPr/>
        </p:nvSpPr>
        <p:spPr>
          <a:xfrm>
            <a:off x="4333875" y="2423886"/>
            <a:ext cx="3524250" cy="404688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258" name="Google Shape;258;p21"/>
          <p:cNvSpPr/>
          <p:nvPr/>
        </p:nvSpPr>
        <p:spPr>
          <a:xfrm>
            <a:off x="8259763" y="2406300"/>
            <a:ext cx="3524250" cy="404688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259" name="Google Shape;259;p21"/>
          <p:cNvSpPr txBox="1"/>
          <p:nvPr>
            <p:ph idx="1" type="body"/>
          </p:nvPr>
        </p:nvSpPr>
        <p:spPr>
          <a:xfrm>
            <a:off x="725016" y="3332368"/>
            <a:ext cx="2890194" cy="645047"/>
          </a:xfrm>
          <a:prstGeom prst="rect">
            <a:avLst/>
          </a:prstGeom>
          <a:noFill/>
          <a:ln>
            <a:noFill/>
          </a:ln>
        </p:spPr>
        <p:txBody>
          <a:bodyPr anchorCtr="0" anchor="ctr" bIns="0" lIns="0" spcFirstLastPara="1" rIns="0" wrap="square" tIns="0">
            <a:noAutofit/>
          </a:bodyPr>
          <a:lstStyle>
            <a:lvl1pPr indent="-228600" lvl="0" marL="457200" algn="l">
              <a:lnSpc>
                <a:spcPct val="112500"/>
              </a:lnSpc>
              <a:spcBef>
                <a:spcPts val="0"/>
              </a:spcBef>
              <a:spcAft>
                <a:spcPts val="0"/>
              </a:spcAft>
              <a:buClr>
                <a:srgbClr val="12ABDB"/>
              </a:buClr>
              <a:buSzPts val="1600"/>
              <a:buNone/>
              <a:defRPr b="1" sz="1600">
                <a:solidFill>
                  <a:srgbClr val="12ABDB"/>
                </a:solidFill>
              </a:defRPr>
            </a:lvl1pPr>
            <a:lvl2pPr indent="-317500" lvl="1" marL="914400" algn="l">
              <a:lnSpc>
                <a:spcPct val="142857"/>
              </a:lnSpc>
              <a:spcBef>
                <a:spcPts val="600"/>
              </a:spcBef>
              <a:spcAft>
                <a:spcPts val="0"/>
              </a:spcAft>
              <a:buSzPts val="1400"/>
              <a:buChar char="▪"/>
              <a:defRPr sz="1400"/>
            </a:lvl2pPr>
            <a:lvl3pPr indent="-304800" lvl="2" marL="1371600" algn="l">
              <a:lnSpc>
                <a:spcPct val="133333"/>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Clr>
                <a:schemeClr val="dk1"/>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 name="Google Shape;260;p21"/>
          <p:cNvSpPr txBox="1"/>
          <p:nvPr>
            <p:ph idx="2" type="body"/>
          </p:nvPr>
        </p:nvSpPr>
        <p:spPr>
          <a:xfrm>
            <a:off x="725016" y="4079992"/>
            <a:ext cx="2874219" cy="171120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sz="1400"/>
            </a:lvl1pPr>
            <a:lvl2pPr indent="-304800" lvl="1" marL="914400" algn="l">
              <a:lnSpc>
                <a:spcPct val="116666"/>
              </a:lnSpc>
              <a:spcBef>
                <a:spcPts val="600"/>
              </a:spcBef>
              <a:spcAft>
                <a:spcPts val="0"/>
              </a:spcAft>
              <a:buSzPts val="1200"/>
              <a:buChar char="▪"/>
              <a:defRPr sz="1200"/>
            </a:lvl2pPr>
            <a:lvl3pPr indent="-298450" lvl="2" marL="1371600" algn="l">
              <a:lnSpc>
                <a:spcPct val="118181"/>
              </a:lnSpc>
              <a:spcBef>
                <a:spcPts val="600"/>
              </a:spcBef>
              <a:spcAft>
                <a:spcPts val="0"/>
              </a:spcAft>
              <a:buSzPts val="1100"/>
              <a:buChar char="•"/>
              <a:defRPr sz="1100"/>
            </a:lvl3pPr>
            <a:lvl4pPr indent="-292100" lvl="3" marL="1828800" algn="l">
              <a:lnSpc>
                <a:spcPct val="120000"/>
              </a:lnSpc>
              <a:spcBef>
                <a:spcPts val="600"/>
              </a:spcBef>
              <a:spcAft>
                <a:spcPts val="0"/>
              </a:spcAft>
              <a:buSzPts val="1000"/>
              <a:buChar char="‒"/>
              <a:defRPr sz="10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1" name="Google Shape;261;p21"/>
          <p:cNvSpPr txBox="1"/>
          <p:nvPr>
            <p:ph idx="3" type="body"/>
          </p:nvPr>
        </p:nvSpPr>
        <p:spPr>
          <a:xfrm>
            <a:off x="4650903" y="3332368"/>
            <a:ext cx="2890194" cy="645047"/>
          </a:xfrm>
          <a:prstGeom prst="rect">
            <a:avLst/>
          </a:prstGeom>
          <a:noFill/>
          <a:ln>
            <a:noFill/>
          </a:ln>
        </p:spPr>
        <p:txBody>
          <a:bodyPr anchorCtr="0" anchor="ctr" bIns="0" lIns="0" spcFirstLastPara="1" rIns="0" wrap="square" tIns="0">
            <a:noAutofit/>
          </a:bodyPr>
          <a:lstStyle>
            <a:lvl1pPr indent="-228600" lvl="0" marL="457200" algn="l">
              <a:lnSpc>
                <a:spcPct val="112500"/>
              </a:lnSpc>
              <a:spcBef>
                <a:spcPts val="0"/>
              </a:spcBef>
              <a:spcAft>
                <a:spcPts val="0"/>
              </a:spcAft>
              <a:buClr>
                <a:srgbClr val="FF304C"/>
              </a:buClr>
              <a:buSzPts val="1600"/>
              <a:buNone/>
              <a:defRPr b="1" sz="1600">
                <a:solidFill>
                  <a:srgbClr val="FF304C"/>
                </a:solidFill>
              </a:defRPr>
            </a:lvl1pPr>
            <a:lvl2pPr indent="-317500" lvl="1" marL="914400" algn="l">
              <a:lnSpc>
                <a:spcPct val="142857"/>
              </a:lnSpc>
              <a:spcBef>
                <a:spcPts val="600"/>
              </a:spcBef>
              <a:spcAft>
                <a:spcPts val="0"/>
              </a:spcAft>
              <a:buSzPts val="1400"/>
              <a:buChar char="▪"/>
              <a:defRPr sz="1400"/>
            </a:lvl2pPr>
            <a:lvl3pPr indent="-304800" lvl="2" marL="1371600" algn="l">
              <a:lnSpc>
                <a:spcPct val="133333"/>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Clr>
                <a:schemeClr val="dk1"/>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 name="Google Shape;262;p21"/>
          <p:cNvSpPr txBox="1"/>
          <p:nvPr>
            <p:ph idx="4" type="body"/>
          </p:nvPr>
        </p:nvSpPr>
        <p:spPr>
          <a:xfrm>
            <a:off x="8576791" y="3332368"/>
            <a:ext cx="2890194" cy="645047"/>
          </a:xfrm>
          <a:prstGeom prst="rect">
            <a:avLst/>
          </a:prstGeom>
          <a:noFill/>
          <a:ln>
            <a:noFill/>
          </a:ln>
        </p:spPr>
        <p:txBody>
          <a:bodyPr anchorCtr="0" anchor="ctr" bIns="0" lIns="0" spcFirstLastPara="1" rIns="0" wrap="square" tIns="0">
            <a:noAutofit/>
          </a:bodyPr>
          <a:lstStyle>
            <a:lvl1pPr indent="-228600" lvl="0" marL="457200" algn="l">
              <a:lnSpc>
                <a:spcPct val="112500"/>
              </a:lnSpc>
              <a:spcBef>
                <a:spcPts val="0"/>
              </a:spcBef>
              <a:spcAft>
                <a:spcPts val="0"/>
              </a:spcAft>
              <a:buClr>
                <a:srgbClr val="2C004B"/>
              </a:buClr>
              <a:buSzPts val="1600"/>
              <a:buNone/>
              <a:defRPr b="1" sz="1600">
                <a:solidFill>
                  <a:srgbClr val="2C004B"/>
                </a:solidFill>
              </a:defRPr>
            </a:lvl1pPr>
            <a:lvl2pPr indent="-317500" lvl="1" marL="914400" algn="l">
              <a:lnSpc>
                <a:spcPct val="142857"/>
              </a:lnSpc>
              <a:spcBef>
                <a:spcPts val="600"/>
              </a:spcBef>
              <a:spcAft>
                <a:spcPts val="0"/>
              </a:spcAft>
              <a:buSzPts val="1400"/>
              <a:buChar char="▪"/>
              <a:defRPr sz="1400"/>
            </a:lvl2pPr>
            <a:lvl3pPr indent="-304800" lvl="2" marL="1371600" algn="l">
              <a:lnSpc>
                <a:spcPct val="133333"/>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Clr>
                <a:schemeClr val="dk1"/>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3" name="Google Shape;263;p21"/>
          <p:cNvSpPr txBox="1"/>
          <p:nvPr>
            <p:ph idx="5" type="body"/>
          </p:nvPr>
        </p:nvSpPr>
        <p:spPr>
          <a:xfrm>
            <a:off x="8498131" y="295729"/>
            <a:ext cx="2927906" cy="876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600"/>
              <a:buNone/>
              <a:defRPr b="1" sz="1600"/>
            </a:lvl1pPr>
            <a:lvl2pPr indent="-330200" lvl="1" marL="914400" algn="l">
              <a:lnSpc>
                <a:spcPct val="100000"/>
              </a:lnSpc>
              <a:spcBef>
                <a:spcPts val="600"/>
              </a:spcBef>
              <a:spcAft>
                <a:spcPts val="0"/>
              </a:spcAft>
              <a:buSzPts val="1600"/>
              <a:buChar char="▪"/>
              <a:defRPr sz="1600"/>
            </a:lvl2pPr>
            <a:lvl3pPr indent="-330200" lvl="2" marL="1371600" algn="l">
              <a:lnSpc>
                <a:spcPct val="100000"/>
              </a:lnSpc>
              <a:spcBef>
                <a:spcPts val="600"/>
              </a:spcBef>
              <a:spcAft>
                <a:spcPts val="0"/>
              </a:spcAft>
              <a:buSzPts val="1600"/>
              <a:buChar char="•"/>
              <a:defRPr sz="1600"/>
            </a:lvl3pPr>
            <a:lvl4pPr indent="-330200" lvl="3" marL="1828800" algn="l">
              <a:lnSpc>
                <a:spcPct val="100000"/>
              </a:lnSpc>
              <a:spcBef>
                <a:spcPts val="600"/>
              </a:spcBef>
              <a:spcAft>
                <a:spcPts val="0"/>
              </a:spcAft>
              <a:buSzPts val="1600"/>
              <a:buChar char="‒"/>
              <a:defRPr sz="1600"/>
            </a:lvl4pPr>
            <a:lvl5pPr indent="-330200" lvl="4" marL="2286000" algn="l">
              <a:lnSpc>
                <a:spcPct val="100000"/>
              </a:lnSpc>
              <a:spcBef>
                <a:spcPts val="600"/>
              </a:spcBef>
              <a:spcAft>
                <a:spcPts val="0"/>
              </a:spcAft>
              <a:buClr>
                <a:schemeClr val="dk1"/>
              </a:buClr>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64" name="Google Shape;264;p21"/>
          <p:cNvPicPr preferRelativeResize="0"/>
          <p:nvPr/>
        </p:nvPicPr>
        <p:blipFill rotWithShape="1">
          <a:blip r:embed="rId3">
            <a:alphaModFix/>
          </a:blip>
          <a:srcRect b="16530" l="81836" r="0" t="-4713"/>
          <a:stretch/>
        </p:blipFill>
        <p:spPr>
          <a:xfrm>
            <a:off x="11491419" y="164829"/>
            <a:ext cx="424356" cy="459624"/>
          </a:xfrm>
          <a:prstGeom prst="rect">
            <a:avLst/>
          </a:prstGeom>
          <a:noFill/>
          <a:ln>
            <a:noFill/>
          </a:ln>
        </p:spPr>
      </p:pic>
      <p:sp>
        <p:nvSpPr>
          <p:cNvPr id="265" name="Google Shape;265;p21"/>
          <p:cNvSpPr txBox="1"/>
          <p:nvPr>
            <p:ph type="title"/>
          </p:nvPr>
        </p:nvSpPr>
        <p:spPr>
          <a:xfrm>
            <a:off x="407988" y="404813"/>
            <a:ext cx="6477232" cy="8636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6" name="Google Shape;266;p21"/>
          <p:cNvSpPr/>
          <p:nvPr/>
        </p:nvSpPr>
        <p:spPr>
          <a:xfrm>
            <a:off x="11784013" y="6555758"/>
            <a:ext cx="242375" cy="21544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7F7F7F"/>
                </a:solidFill>
                <a:latin typeface="Verdana"/>
                <a:ea typeface="Verdana"/>
                <a:cs typeface="Verdana"/>
                <a:sym typeface="Verdana"/>
              </a:rPr>
              <a:t>‹#›</a:t>
            </a:fld>
            <a:endParaRPr b="0" i="0" sz="800" u="none" cap="none" strike="noStrike">
              <a:solidFill>
                <a:srgbClr val="7F7F7F"/>
              </a:solidFill>
              <a:latin typeface="Verdana"/>
              <a:ea typeface="Verdana"/>
              <a:cs typeface="Verdana"/>
              <a:sym typeface="Verdana"/>
            </a:endParaRPr>
          </a:p>
        </p:txBody>
      </p:sp>
      <p:cxnSp>
        <p:nvCxnSpPr>
          <p:cNvPr id="267" name="Google Shape;267;p21"/>
          <p:cNvCxnSpPr/>
          <p:nvPr/>
        </p:nvCxnSpPr>
        <p:spPr>
          <a:xfrm rot="10800000">
            <a:off x="3283674" y="6587911"/>
            <a:ext cx="0" cy="155576"/>
          </a:xfrm>
          <a:prstGeom prst="straightConnector1">
            <a:avLst/>
          </a:prstGeom>
          <a:solidFill>
            <a:schemeClr val="dk1"/>
          </a:solidFill>
          <a:ln cap="rnd" cmpd="sng" w="12700">
            <a:solidFill>
              <a:schemeClr val="accent2"/>
            </a:solidFill>
            <a:prstDash val="solid"/>
            <a:round/>
            <a:headEnd len="sm" w="sm" type="none"/>
            <a:tailEnd len="sm" w="sm" type="none"/>
          </a:ln>
        </p:spPr>
      </p:cxnSp>
      <p:sp>
        <p:nvSpPr>
          <p:cNvPr id="268" name="Google Shape;268;p21">
            <a:hlinkClick r:id="rId4"/>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Clr>
                <a:srgbClr val="000000"/>
              </a:buClr>
              <a:buSzPts val="800"/>
              <a:buFont typeface="Arial"/>
              <a:buNone/>
            </a:pPr>
            <a:r>
              <a:rPr b="0" i="0" lang="en-US" sz="800" u="none" cap="none" strike="noStrike">
                <a:solidFill>
                  <a:srgbClr val="00458D"/>
                </a:solidFill>
                <a:latin typeface="Verdana"/>
                <a:ea typeface="Verdana"/>
                <a:cs typeface="Verdana"/>
                <a:sym typeface="Verdana"/>
              </a:rPr>
              <a:t>Presentation Title | Author | Date</a:t>
            </a:r>
            <a:endParaRPr b="0" i="0" sz="1400" u="none" cap="none" strike="noStrike">
              <a:solidFill>
                <a:srgbClr val="000000"/>
              </a:solidFill>
              <a:latin typeface="Arial"/>
              <a:ea typeface="Arial"/>
              <a:cs typeface="Arial"/>
              <a:sym typeface="Arial"/>
            </a:endParaRPr>
          </a:p>
        </p:txBody>
      </p:sp>
      <p:sp>
        <p:nvSpPr>
          <p:cNvPr id="269" name="Google Shape;269;p21"/>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767676"/>
                </a:solidFill>
                <a:latin typeface="Verdana"/>
                <a:ea typeface="Verdana"/>
                <a:cs typeface="Verdana"/>
                <a:sym typeface="Verdana"/>
              </a:rPr>
              <a:t>© 2017 Capgemini. All rights reserved.</a:t>
            </a:r>
            <a:endParaRPr b="0" i="0" sz="1400" u="none" cap="none" strike="noStrike">
              <a:solidFill>
                <a:srgbClr val="000000"/>
              </a:solidFill>
              <a:latin typeface="Arial"/>
              <a:ea typeface="Arial"/>
              <a:cs typeface="Arial"/>
              <a:sym typeface="Arial"/>
            </a:endParaRPr>
          </a:p>
        </p:txBody>
      </p:sp>
      <p:sp>
        <p:nvSpPr>
          <p:cNvPr id="270" name="Google Shape;270;p21"/>
          <p:cNvSpPr txBox="1"/>
          <p:nvPr>
            <p:ph idx="6" type="body"/>
          </p:nvPr>
        </p:nvSpPr>
        <p:spPr>
          <a:xfrm>
            <a:off x="4666878" y="4079992"/>
            <a:ext cx="2874219" cy="171120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sz="1400"/>
            </a:lvl1pPr>
            <a:lvl2pPr indent="-304800" lvl="1" marL="914400" algn="l">
              <a:lnSpc>
                <a:spcPct val="116666"/>
              </a:lnSpc>
              <a:spcBef>
                <a:spcPts val="600"/>
              </a:spcBef>
              <a:spcAft>
                <a:spcPts val="0"/>
              </a:spcAft>
              <a:buClr>
                <a:schemeClr val="accent4"/>
              </a:buClr>
              <a:buSzPts val="1200"/>
              <a:buChar char="▪"/>
              <a:defRPr sz="1200"/>
            </a:lvl2pPr>
            <a:lvl3pPr indent="-298450" lvl="2" marL="1371600" algn="l">
              <a:lnSpc>
                <a:spcPct val="118181"/>
              </a:lnSpc>
              <a:spcBef>
                <a:spcPts val="600"/>
              </a:spcBef>
              <a:spcAft>
                <a:spcPts val="0"/>
              </a:spcAft>
              <a:buClr>
                <a:schemeClr val="accent4"/>
              </a:buClr>
              <a:buSzPts val="1100"/>
              <a:buChar char="•"/>
              <a:defRPr sz="1100"/>
            </a:lvl3pPr>
            <a:lvl4pPr indent="-292100" lvl="3" marL="1828800" algn="l">
              <a:lnSpc>
                <a:spcPct val="120000"/>
              </a:lnSpc>
              <a:spcBef>
                <a:spcPts val="600"/>
              </a:spcBef>
              <a:spcAft>
                <a:spcPts val="0"/>
              </a:spcAft>
              <a:buClr>
                <a:schemeClr val="accent4"/>
              </a:buClr>
              <a:buSzPts val="1000"/>
              <a:buChar char="‒"/>
              <a:defRPr sz="10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1" name="Google Shape;271;p21"/>
          <p:cNvSpPr txBox="1"/>
          <p:nvPr>
            <p:ph idx="7" type="body"/>
          </p:nvPr>
        </p:nvSpPr>
        <p:spPr>
          <a:xfrm>
            <a:off x="8592766" y="4079992"/>
            <a:ext cx="2874219" cy="171120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sz="1400"/>
            </a:lvl1pPr>
            <a:lvl2pPr indent="-304800" lvl="1" marL="914400" algn="l">
              <a:lnSpc>
                <a:spcPct val="116666"/>
              </a:lnSpc>
              <a:spcBef>
                <a:spcPts val="600"/>
              </a:spcBef>
              <a:spcAft>
                <a:spcPts val="0"/>
              </a:spcAft>
              <a:buClr>
                <a:schemeClr val="accent3"/>
              </a:buClr>
              <a:buSzPts val="1200"/>
              <a:buChar char="▪"/>
              <a:defRPr sz="1200"/>
            </a:lvl2pPr>
            <a:lvl3pPr indent="-298450" lvl="2" marL="1371600" algn="l">
              <a:lnSpc>
                <a:spcPct val="118181"/>
              </a:lnSpc>
              <a:spcBef>
                <a:spcPts val="600"/>
              </a:spcBef>
              <a:spcAft>
                <a:spcPts val="0"/>
              </a:spcAft>
              <a:buClr>
                <a:schemeClr val="accent3"/>
              </a:buClr>
              <a:buSzPts val="1100"/>
              <a:buChar char="•"/>
              <a:defRPr sz="1100"/>
            </a:lvl3pPr>
            <a:lvl4pPr indent="-292100" lvl="3" marL="1828800" algn="l">
              <a:lnSpc>
                <a:spcPct val="120000"/>
              </a:lnSpc>
              <a:spcBef>
                <a:spcPts val="600"/>
              </a:spcBef>
              <a:spcAft>
                <a:spcPts val="0"/>
              </a:spcAft>
              <a:buClr>
                <a:schemeClr val="accent3"/>
              </a:buClr>
              <a:buSzPts val="1000"/>
              <a:buChar char="‒"/>
              <a:defRPr sz="10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Opener4">
  <p:cSld name="Section Opener4">
    <p:spTree>
      <p:nvGrpSpPr>
        <p:cNvPr id="19" name="Shape 19"/>
        <p:cNvGrpSpPr/>
        <p:nvPr/>
      </p:nvGrpSpPr>
      <p:grpSpPr>
        <a:xfrm>
          <a:off x="0" y="0"/>
          <a:ext cx="0" cy="0"/>
          <a:chOff x="0" y="0"/>
          <a:chExt cx="0" cy="0"/>
        </a:xfrm>
      </p:grpSpPr>
      <p:sp>
        <p:nvSpPr>
          <p:cNvPr id="20" name="Google Shape;20;p3"/>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21" name="Google Shape;21;p3"/>
          <p:cNvSpPr/>
          <p:nvPr/>
        </p:nvSpPr>
        <p:spPr>
          <a:xfrm>
            <a:off x="-312712" y="0"/>
            <a:ext cx="8760296" cy="8102938"/>
          </a:xfrm>
          <a:custGeom>
            <a:rect b="b" l="l" r="r" t="t"/>
            <a:pathLst>
              <a:path extrusionOk="0" h="1514" w="1637">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sp>
        <p:nvSpPr>
          <p:cNvPr id="22" name="Google Shape;22;p3"/>
          <p:cNvSpPr/>
          <p:nvPr>
            <p:ph idx="2" type="pic"/>
          </p:nvPr>
        </p:nvSpPr>
        <p:spPr>
          <a:xfrm>
            <a:off x="4943872" y="-1634"/>
            <a:ext cx="7248128" cy="6859588"/>
          </a:xfrm>
          <a:prstGeom prst="rect">
            <a:avLst/>
          </a:prstGeom>
          <a:noFill/>
          <a:ln>
            <a:noFill/>
          </a:ln>
        </p:spPr>
        <p:txBody>
          <a:bodyPr anchorCtr="0" anchor="ctr" bIns="0" lIns="0" spcFirstLastPara="1" rIns="0" wrap="square" tIns="0">
            <a:noAutofit/>
          </a:bodyPr>
          <a:lstStyle>
            <a:lvl1pPr lvl="0" marR="0" rtl="0" algn="ctr">
              <a:lnSpc>
                <a:spcPct val="122222"/>
              </a:lnSpc>
              <a:spcBef>
                <a:spcPts val="0"/>
              </a:spcBef>
              <a:spcAft>
                <a:spcPts val="0"/>
              </a:spcAft>
              <a:buClr>
                <a:schemeClr val="dk1"/>
              </a:buClr>
              <a:buSzPts val="1800"/>
              <a:buFont typeface="Arial"/>
              <a:buNone/>
              <a:defRPr b="0" i="0" sz="1800" u="none" cap="none" strike="noStrike">
                <a:solidFill>
                  <a:schemeClr val="dk1"/>
                </a:solidFill>
                <a:latin typeface="Verdana"/>
                <a:ea typeface="Verdana"/>
                <a:cs typeface="Verdana"/>
                <a:sym typeface="Verdana"/>
              </a:defRPr>
            </a:lvl1pPr>
            <a:lvl2pPr lvl="1" marR="0" rtl="0" algn="l">
              <a:lnSpc>
                <a:spcPct val="112500"/>
              </a:lnSpc>
              <a:spcBef>
                <a:spcPts val="600"/>
              </a:spcBef>
              <a:spcAft>
                <a:spcPts val="0"/>
              </a:spcAft>
              <a:buClr>
                <a:schemeClr val="accent1"/>
              </a:buClr>
              <a:buSzPts val="1600"/>
              <a:buFont typeface="Noto Sans Symbols"/>
              <a:buChar char="▪"/>
              <a:defRPr b="0" i="0" sz="1600" u="none" cap="none" strike="noStrike">
                <a:solidFill>
                  <a:schemeClr val="dk1"/>
                </a:solidFill>
                <a:latin typeface="Verdana"/>
                <a:ea typeface="Verdana"/>
                <a:cs typeface="Verdana"/>
                <a:sym typeface="Verdana"/>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lvl="3" marR="0" rtl="0" algn="l">
              <a:lnSpc>
                <a:spcPct val="116666"/>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90000"/>
              </a:lnSpc>
              <a:spcBef>
                <a:spcPts val="600"/>
              </a:spcBef>
              <a:spcAft>
                <a:spcPts val="0"/>
              </a:spcAft>
              <a:buClr>
                <a:schemeClr val="dk1"/>
              </a:buClr>
              <a:buSzPts val="1100"/>
              <a:buFont typeface="Arial"/>
              <a:buChar char="•"/>
              <a:defRPr b="0" i="0" sz="1100" u="none" cap="none" strike="noStrike">
                <a:solidFill>
                  <a:schemeClr val="dk1"/>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pic>
        <p:nvPicPr>
          <p:cNvPr id="23" name="Google Shape;23;p3"/>
          <p:cNvPicPr preferRelativeResize="0"/>
          <p:nvPr/>
        </p:nvPicPr>
        <p:blipFill rotWithShape="1">
          <a:blip r:embed="rId2">
            <a:alphaModFix/>
          </a:blip>
          <a:srcRect b="0" l="9322" r="9322" t="0"/>
          <a:stretch/>
        </p:blipFill>
        <p:spPr>
          <a:xfrm>
            <a:off x="2273300" y="-1588"/>
            <a:ext cx="9918700" cy="6859588"/>
          </a:xfrm>
          <a:prstGeom prst="rect">
            <a:avLst/>
          </a:prstGeom>
          <a:noFill/>
          <a:ln>
            <a:noFill/>
          </a:ln>
        </p:spPr>
      </p:pic>
      <p:sp>
        <p:nvSpPr>
          <p:cNvPr id="24" name="Google Shape;24;p3"/>
          <p:cNvSpPr txBox="1"/>
          <p:nvPr>
            <p:ph idx="1" type="body"/>
          </p:nvPr>
        </p:nvSpPr>
        <p:spPr>
          <a:xfrm>
            <a:off x="407988" y="434513"/>
            <a:ext cx="5471988" cy="1698343"/>
          </a:xfrm>
          <a:prstGeom prst="rect">
            <a:avLst/>
          </a:prstGeom>
          <a:noFill/>
          <a:ln>
            <a:noFill/>
          </a:ln>
        </p:spPr>
        <p:txBody>
          <a:bodyPr anchorCtr="0" anchor="b" bIns="0" lIns="0" spcFirstLastPara="1" rIns="0" wrap="square" tIns="0">
            <a:noAutofit/>
          </a:bodyPr>
          <a:lstStyle>
            <a:lvl1pPr indent="-228600" lvl="0" marL="457200" algn="l">
              <a:lnSpc>
                <a:spcPct val="115384"/>
              </a:lnSpc>
              <a:spcBef>
                <a:spcPts val="0"/>
              </a:spcBef>
              <a:spcAft>
                <a:spcPts val="0"/>
              </a:spcAft>
              <a:buClr>
                <a:schemeClr val="lt1"/>
              </a:buClr>
              <a:buSzPts val="2600"/>
              <a:buNone/>
              <a:defRPr sz="2600">
                <a:solidFill>
                  <a:schemeClr val="lt1"/>
                </a:solidFill>
              </a:defRPr>
            </a:lvl1pPr>
            <a:lvl2pPr indent="-228600" lvl="1" marL="914400" algn="l">
              <a:lnSpc>
                <a:spcPct val="30000"/>
              </a:lnSpc>
              <a:spcBef>
                <a:spcPts val="600"/>
              </a:spcBef>
              <a:spcAft>
                <a:spcPts val="0"/>
              </a:spcAft>
              <a:buSzPts val="6000"/>
              <a:buNone/>
              <a:defRPr sz="6000">
                <a:solidFill>
                  <a:schemeClr val="lt1"/>
                </a:solidFill>
              </a:defRPr>
            </a:lvl2pPr>
            <a:lvl3pPr indent="-342900" lvl="2" marL="1371600" algn="l">
              <a:lnSpc>
                <a:spcPct val="88888"/>
              </a:lnSpc>
              <a:spcBef>
                <a:spcPts val="600"/>
              </a:spcBef>
              <a:spcAft>
                <a:spcPts val="0"/>
              </a:spcAft>
              <a:buSzPts val="1800"/>
              <a:buChar char="•"/>
              <a:defRPr/>
            </a:lvl3pPr>
            <a:lvl4pPr indent="-342900" lvl="3" marL="1828800" algn="l">
              <a:lnSpc>
                <a:spcPct val="77777"/>
              </a:lnSpc>
              <a:spcBef>
                <a:spcPts val="600"/>
              </a:spcBef>
              <a:spcAft>
                <a:spcPts val="0"/>
              </a:spcAft>
              <a:buSzPts val="1800"/>
              <a:buChar char="‒"/>
              <a:defRPr/>
            </a:lvl4pPr>
            <a:lvl5pPr indent="-342900" lvl="4" marL="2286000" algn="l">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5" name="Google Shape;25;p3"/>
          <p:cNvPicPr preferRelativeResize="0"/>
          <p:nvPr/>
        </p:nvPicPr>
        <p:blipFill rotWithShape="1">
          <a:blip r:embed="rId3">
            <a:alphaModFix/>
          </a:blip>
          <a:srcRect b="16530" l="81836" r="0" t="-4713"/>
          <a:stretch/>
        </p:blipFill>
        <p:spPr>
          <a:xfrm>
            <a:off x="11547793" y="188640"/>
            <a:ext cx="424356" cy="459624"/>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bullets with highlights">
  <p:cSld name="3 bullets with highlights">
    <p:bg>
      <p:bgPr>
        <a:solidFill>
          <a:schemeClr val="lt1"/>
        </a:solidFill>
      </p:bgPr>
    </p:bg>
    <p:spTree>
      <p:nvGrpSpPr>
        <p:cNvPr id="272" name="Shape 272"/>
        <p:cNvGrpSpPr/>
        <p:nvPr/>
      </p:nvGrpSpPr>
      <p:grpSpPr>
        <a:xfrm>
          <a:off x="0" y="0"/>
          <a:ext cx="0" cy="0"/>
          <a:chOff x="0" y="0"/>
          <a:chExt cx="0" cy="0"/>
        </a:xfrm>
      </p:grpSpPr>
      <p:sp>
        <p:nvSpPr>
          <p:cNvPr id="273" name="Google Shape;273;p22"/>
          <p:cNvSpPr/>
          <p:nvPr/>
        </p:nvSpPr>
        <p:spPr>
          <a:xfrm>
            <a:off x="5563594" y="4734095"/>
            <a:ext cx="1204015" cy="1137595"/>
          </a:xfrm>
          <a:custGeom>
            <a:rect b="b" l="l" r="r" t="t"/>
            <a:pathLst>
              <a:path extrusionOk="0" h="3131423" w="3314252">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274" name="Google Shape;274;p22"/>
          <p:cNvSpPr/>
          <p:nvPr/>
        </p:nvSpPr>
        <p:spPr>
          <a:xfrm>
            <a:off x="5563595" y="2944149"/>
            <a:ext cx="1204015" cy="1137595"/>
          </a:xfrm>
          <a:custGeom>
            <a:rect b="b" l="l" r="r" t="t"/>
            <a:pathLst>
              <a:path extrusionOk="0" h="3131423" w="3314252">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275" name="Google Shape;275;p22"/>
          <p:cNvSpPr/>
          <p:nvPr/>
        </p:nvSpPr>
        <p:spPr>
          <a:xfrm>
            <a:off x="5516146" y="1186056"/>
            <a:ext cx="1204015" cy="1137595"/>
          </a:xfrm>
          <a:custGeom>
            <a:rect b="b" l="l" r="r" t="t"/>
            <a:pathLst>
              <a:path extrusionOk="0" h="3131423" w="3314252">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276" name="Google Shape;276;p22"/>
          <p:cNvSpPr/>
          <p:nvPr/>
        </p:nvSpPr>
        <p:spPr>
          <a:xfrm>
            <a:off x="-1" y="0"/>
            <a:ext cx="4749299" cy="6858000"/>
          </a:xfrm>
          <a:prstGeom prst="rect">
            <a:avLst/>
          </a:prstGeom>
          <a:solidFill>
            <a:srgbClr val="E6E7E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pic>
        <p:nvPicPr>
          <p:cNvPr id="277" name="Google Shape;277;p22"/>
          <p:cNvPicPr preferRelativeResize="0"/>
          <p:nvPr/>
        </p:nvPicPr>
        <p:blipFill rotWithShape="1">
          <a:blip r:embed="rId2">
            <a:alphaModFix/>
          </a:blip>
          <a:srcRect b="0" l="0" r="0" t="7668"/>
          <a:stretch/>
        </p:blipFill>
        <p:spPr>
          <a:xfrm rot="-3578492">
            <a:off x="-510401" y="-999749"/>
            <a:ext cx="4694967" cy="4418573"/>
          </a:xfrm>
          <a:custGeom>
            <a:rect b="b" l="l" r="r" t="t"/>
            <a:pathLst>
              <a:path extrusionOk="0" h="6332069" w="6728158">
                <a:moveTo>
                  <a:pt x="0" y="6332069"/>
                </a:moveTo>
                <a:lnTo>
                  <a:pt x="6728158" y="6332069"/>
                </a:lnTo>
                <a:lnTo>
                  <a:pt x="6728158" y="5480387"/>
                </a:lnTo>
                <a:lnTo>
                  <a:pt x="3518172" y="0"/>
                </a:lnTo>
                <a:lnTo>
                  <a:pt x="0" y="2060673"/>
                </a:lnTo>
                <a:close/>
              </a:path>
            </a:pathLst>
          </a:custGeom>
          <a:noFill/>
          <a:ln>
            <a:noFill/>
          </a:ln>
        </p:spPr>
      </p:pic>
      <p:sp>
        <p:nvSpPr>
          <p:cNvPr id="278" name="Google Shape;278;p22"/>
          <p:cNvSpPr txBox="1"/>
          <p:nvPr>
            <p:ph idx="1" type="body"/>
          </p:nvPr>
        </p:nvSpPr>
        <p:spPr>
          <a:xfrm>
            <a:off x="5713875" y="1525457"/>
            <a:ext cx="863263" cy="482705"/>
          </a:xfrm>
          <a:prstGeom prst="rect">
            <a:avLst/>
          </a:prstGeom>
          <a:noFill/>
          <a:ln>
            <a:noFill/>
          </a:ln>
        </p:spPr>
        <p:txBody>
          <a:bodyPr anchorCtr="0" anchor="ctr" bIns="0" lIns="0" spcFirstLastPara="1" rIns="0" wrap="square" tIns="0">
            <a:noAutofit/>
          </a:bodyPr>
          <a:lstStyle>
            <a:lvl1pPr indent="-228600" lvl="0" marL="457200" algn="ctr">
              <a:lnSpc>
                <a:spcPct val="115384"/>
              </a:lnSpc>
              <a:spcBef>
                <a:spcPts val="0"/>
              </a:spcBef>
              <a:spcAft>
                <a:spcPts val="0"/>
              </a:spcAft>
              <a:buClr>
                <a:srgbClr val="2C004B"/>
              </a:buClr>
              <a:buSzPts val="2600"/>
              <a:buNone/>
              <a:defRPr b="0" sz="2600">
                <a:solidFill>
                  <a:srgbClr val="2C004B"/>
                </a:solidFill>
              </a:defRPr>
            </a:lvl1pPr>
            <a:lvl2pPr indent="-317500" lvl="1" marL="914400" algn="l">
              <a:lnSpc>
                <a:spcPct val="142857"/>
              </a:lnSpc>
              <a:spcBef>
                <a:spcPts val="600"/>
              </a:spcBef>
              <a:spcAft>
                <a:spcPts val="0"/>
              </a:spcAft>
              <a:buSzPts val="1400"/>
              <a:buChar char="▪"/>
              <a:defRPr sz="1400"/>
            </a:lvl2pPr>
            <a:lvl3pPr indent="-304800" lvl="2" marL="1371600" algn="l">
              <a:lnSpc>
                <a:spcPct val="133333"/>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Clr>
                <a:schemeClr val="dk1"/>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9" name="Google Shape;279;p22"/>
          <p:cNvSpPr txBox="1"/>
          <p:nvPr>
            <p:ph idx="2" type="body"/>
          </p:nvPr>
        </p:nvSpPr>
        <p:spPr>
          <a:xfrm>
            <a:off x="5713875" y="3284120"/>
            <a:ext cx="863263" cy="482705"/>
          </a:xfrm>
          <a:prstGeom prst="rect">
            <a:avLst/>
          </a:prstGeom>
          <a:noFill/>
          <a:ln>
            <a:noFill/>
          </a:ln>
        </p:spPr>
        <p:txBody>
          <a:bodyPr anchorCtr="0" anchor="ctr" bIns="0" lIns="0" spcFirstLastPara="1" rIns="0" wrap="square" tIns="0">
            <a:noAutofit/>
          </a:bodyPr>
          <a:lstStyle>
            <a:lvl1pPr indent="-228600" lvl="0" marL="457200" algn="ctr">
              <a:lnSpc>
                <a:spcPct val="115384"/>
              </a:lnSpc>
              <a:spcBef>
                <a:spcPts val="0"/>
              </a:spcBef>
              <a:spcAft>
                <a:spcPts val="0"/>
              </a:spcAft>
              <a:buClr>
                <a:srgbClr val="2C004B"/>
              </a:buClr>
              <a:buSzPts val="2600"/>
              <a:buNone/>
              <a:defRPr b="0" sz="2600">
                <a:solidFill>
                  <a:srgbClr val="2C004B"/>
                </a:solidFill>
              </a:defRPr>
            </a:lvl1pPr>
            <a:lvl2pPr indent="-317500" lvl="1" marL="914400" algn="l">
              <a:lnSpc>
                <a:spcPct val="142857"/>
              </a:lnSpc>
              <a:spcBef>
                <a:spcPts val="600"/>
              </a:spcBef>
              <a:spcAft>
                <a:spcPts val="0"/>
              </a:spcAft>
              <a:buSzPts val="1400"/>
              <a:buChar char="▪"/>
              <a:defRPr sz="1400"/>
            </a:lvl2pPr>
            <a:lvl3pPr indent="-304800" lvl="2" marL="1371600" algn="l">
              <a:lnSpc>
                <a:spcPct val="133333"/>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Clr>
                <a:schemeClr val="dk1"/>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0" name="Google Shape;280;p22"/>
          <p:cNvSpPr txBox="1"/>
          <p:nvPr>
            <p:ph idx="3" type="body"/>
          </p:nvPr>
        </p:nvSpPr>
        <p:spPr>
          <a:xfrm>
            <a:off x="5713875" y="5061942"/>
            <a:ext cx="863263" cy="482705"/>
          </a:xfrm>
          <a:prstGeom prst="rect">
            <a:avLst/>
          </a:prstGeom>
          <a:noFill/>
          <a:ln>
            <a:noFill/>
          </a:ln>
        </p:spPr>
        <p:txBody>
          <a:bodyPr anchorCtr="0" anchor="ctr" bIns="0" lIns="0" spcFirstLastPara="1" rIns="0" wrap="square" tIns="0">
            <a:noAutofit/>
          </a:bodyPr>
          <a:lstStyle>
            <a:lvl1pPr indent="-228600" lvl="0" marL="457200" algn="ctr">
              <a:lnSpc>
                <a:spcPct val="115384"/>
              </a:lnSpc>
              <a:spcBef>
                <a:spcPts val="0"/>
              </a:spcBef>
              <a:spcAft>
                <a:spcPts val="0"/>
              </a:spcAft>
              <a:buClr>
                <a:srgbClr val="2C004B"/>
              </a:buClr>
              <a:buSzPts val="2600"/>
              <a:buNone/>
              <a:defRPr b="0" sz="2600">
                <a:solidFill>
                  <a:srgbClr val="2C004B"/>
                </a:solidFill>
              </a:defRPr>
            </a:lvl1pPr>
            <a:lvl2pPr indent="-317500" lvl="1" marL="914400" algn="l">
              <a:lnSpc>
                <a:spcPct val="142857"/>
              </a:lnSpc>
              <a:spcBef>
                <a:spcPts val="600"/>
              </a:spcBef>
              <a:spcAft>
                <a:spcPts val="0"/>
              </a:spcAft>
              <a:buSzPts val="1400"/>
              <a:buChar char="▪"/>
              <a:defRPr sz="1400"/>
            </a:lvl2pPr>
            <a:lvl3pPr indent="-304800" lvl="2" marL="1371600" algn="l">
              <a:lnSpc>
                <a:spcPct val="133333"/>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Clr>
                <a:schemeClr val="dk1"/>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1" name="Google Shape;281;p22"/>
          <p:cNvSpPr txBox="1"/>
          <p:nvPr>
            <p:ph idx="4" type="body"/>
          </p:nvPr>
        </p:nvSpPr>
        <p:spPr>
          <a:xfrm>
            <a:off x="426716" y="3367132"/>
            <a:ext cx="3670826" cy="2993216"/>
          </a:xfrm>
          <a:prstGeom prst="rect">
            <a:avLst/>
          </a:prstGeom>
          <a:noFill/>
          <a:ln>
            <a:noFill/>
          </a:ln>
        </p:spPr>
        <p:txBody>
          <a:bodyPr anchorCtr="0" anchor="t" bIns="0" lIns="0" spcFirstLastPara="1" rIns="0" wrap="square" tIns="0">
            <a:noAutofit/>
          </a:bodyPr>
          <a:lstStyle>
            <a:lvl1pPr indent="-228600" lvl="0" marL="457200" algn="l">
              <a:lnSpc>
                <a:spcPct val="122222"/>
              </a:lnSpc>
              <a:spcBef>
                <a:spcPts val="0"/>
              </a:spcBef>
              <a:spcAft>
                <a:spcPts val="0"/>
              </a:spcAft>
              <a:buClr>
                <a:schemeClr val="dk1"/>
              </a:buClr>
              <a:buSzPts val="1800"/>
              <a:buNone/>
              <a:defRPr sz="1800"/>
            </a:lvl1pPr>
            <a:lvl2pPr indent="-330200" lvl="1" marL="914400" algn="l">
              <a:lnSpc>
                <a:spcPct val="112500"/>
              </a:lnSpc>
              <a:spcBef>
                <a:spcPts val="600"/>
              </a:spcBef>
              <a:spcAft>
                <a:spcPts val="0"/>
              </a:spcAft>
              <a:buClr>
                <a:schemeClr val="accent3"/>
              </a:buClr>
              <a:buSzPts val="1600"/>
              <a:buChar char="▪"/>
              <a:defRPr sz="1600"/>
            </a:lvl2pPr>
            <a:lvl3pPr indent="-317500" lvl="2" marL="1371600" algn="l">
              <a:lnSpc>
                <a:spcPct val="114285"/>
              </a:lnSpc>
              <a:spcBef>
                <a:spcPts val="600"/>
              </a:spcBef>
              <a:spcAft>
                <a:spcPts val="0"/>
              </a:spcAft>
              <a:buClr>
                <a:schemeClr val="accent3"/>
              </a:buClr>
              <a:buSzPts val="1400"/>
              <a:buChar char="•"/>
              <a:defRPr sz="1400"/>
            </a:lvl3pPr>
            <a:lvl4pPr indent="-304800" lvl="3" marL="1828800" algn="l">
              <a:lnSpc>
                <a:spcPct val="116666"/>
              </a:lnSpc>
              <a:spcBef>
                <a:spcPts val="600"/>
              </a:spcBef>
              <a:spcAft>
                <a:spcPts val="0"/>
              </a:spcAft>
              <a:buClr>
                <a:schemeClr val="accent3"/>
              </a:buClr>
              <a:buSzPts val="1200"/>
              <a:buChar char="‒"/>
              <a:defRPr sz="12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2" name="Google Shape;282;p22"/>
          <p:cNvSpPr txBox="1"/>
          <p:nvPr>
            <p:ph type="title"/>
          </p:nvPr>
        </p:nvSpPr>
        <p:spPr>
          <a:xfrm>
            <a:off x="407988" y="404812"/>
            <a:ext cx="2663676" cy="1584027"/>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2600"/>
              <a:buFont typeface="Verdana"/>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3" name="Google Shape;283;p22"/>
          <p:cNvSpPr txBox="1"/>
          <p:nvPr>
            <p:ph idx="5" type="body"/>
          </p:nvPr>
        </p:nvSpPr>
        <p:spPr>
          <a:xfrm>
            <a:off x="6917889" y="825195"/>
            <a:ext cx="4866123" cy="412363"/>
          </a:xfrm>
          <a:prstGeom prst="rect">
            <a:avLst/>
          </a:prstGeom>
          <a:noFill/>
          <a:ln>
            <a:noFill/>
          </a:ln>
        </p:spPr>
        <p:txBody>
          <a:bodyPr anchorCtr="0" anchor="ctr" bIns="0" lIns="0" spcFirstLastPara="1" rIns="0" wrap="square" tIns="0">
            <a:noAutofit/>
          </a:bodyPr>
          <a:lstStyle>
            <a:lvl1pPr indent="-228600" lvl="0" marL="457200" algn="l">
              <a:lnSpc>
                <a:spcPct val="122222"/>
              </a:lnSpc>
              <a:spcBef>
                <a:spcPts val="0"/>
              </a:spcBef>
              <a:spcAft>
                <a:spcPts val="0"/>
              </a:spcAft>
              <a:buClr>
                <a:schemeClr val="dk2"/>
              </a:buClr>
              <a:buSzPts val="1800"/>
              <a:buNone/>
              <a:defRPr b="0" sz="1800">
                <a:solidFill>
                  <a:schemeClr val="dk2"/>
                </a:solidFill>
              </a:defRPr>
            </a:lvl1pPr>
            <a:lvl2pPr indent="-317500" lvl="1" marL="914400" algn="l">
              <a:lnSpc>
                <a:spcPct val="142857"/>
              </a:lnSpc>
              <a:spcBef>
                <a:spcPts val="600"/>
              </a:spcBef>
              <a:spcAft>
                <a:spcPts val="0"/>
              </a:spcAft>
              <a:buSzPts val="1400"/>
              <a:buChar char="▪"/>
              <a:defRPr sz="1400"/>
            </a:lvl2pPr>
            <a:lvl3pPr indent="-304800" lvl="2" marL="1371600" algn="l">
              <a:lnSpc>
                <a:spcPct val="133333"/>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Clr>
                <a:schemeClr val="dk1"/>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4" name="Google Shape;284;p22"/>
          <p:cNvSpPr txBox="1"/>
          <p:nvPr>
            <p:ph idx="6" type="body"/>
          </p:nvPr>
        </p:nvSpPr>
        <p:spPr>
          <a:xfrm>
            <a:off x="6917889" y="1268413"/>
            <a:ext cx="4866123" cy="996793"/>
          </a:xfrm>
          <a:prstGeom prst="rect">
            <a:avLst/>
          </a:prstGeom>
          <a:noFill/>
          <a:ln>
            <a:noFill/>
          </a:ln>
        </p:spPr>
        <p:txBody>
          <a:bodyPr anchorCtr="0" anchor="t"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04800" lvl="1" marL="914400" algn="l">
              <a:lnSpc>
                <a:spcPct val="116666"/>
              </a:lnSpc>
              <a:spcBef>
                <a:spcPts val="600"/>
              </a:spcBef>
              <a:spcAft>
                <a:spcPts val="0"/>
              </a:spcAft>
              <a:buClr>
                <a:schemeClr val="accent3"/>
              </a:buClr>
              <a:buSzPts val="1200"/>
              <a:buChar char="▪"/>
              <a:defRPr sz="1200">
                <a:solidFill>
                  <a:schemeClr val="dk1"/>
                </a:solidFill>
              </a:defRPr>
            </a:lvl2pPr>
            <a:lvl3pPr indent="-304800" lvl="2" marL="1371600" algn="l">
              <a:lnSpc>
                <a:spcPct val="116666"/>
              </a:lnSpc>
              <a:spcBef>
                <a:spcPts val="600"/>
              </a:spcBef>
              <a:spcAft>
                <a:spcPts val="0"/>
              </a:spcAft>
              <a:buClr>
                <a:schemeClr val="accent3"/>
              </a:buClr>
              <a:buSzPts val="1200"/>
              <a:buChar char="•"/>
              <a:defRPr sz="1200">
                <a:solidFill>
                  <a:schemeClr val="dk1"/>
                </a:solidFill>
              </a:defRPr>
            </a:lvl3pPr>
            <a:lvl4pPr indent="-298450" lvl="3" marL="1828800" algn="l">
              <a:lnSpc>
                <a:spcPct val="109090"/>
              </a:lnSpc>
              <a:spcBef>
                <a:spcPts val="600"/>
              </a:spcBef>
              <a:spcAft>
                <a:spcPts val="0"/>
              </a:spcAft>
              <a:buClr>
                <a:schemeClr val="accent3"/>
              </a:buClr>
              <a:buSzPts val="1100"/>
              <a:buChar char="‒"/>
              <a:defRPr sz="1100">
                <a:solidFill>
                  <a:schemeClr val="dk1"/>
                </a:solidFill>
              </a:defRPr>
            </a:lvl4pPr>
            <a:lvl5pPr indent="-304800" lvl="4" marL="2286000" algn="l">
              <a:lnSpc>
                <a:spcPct val="100000"/>
              </a:lnSpc>
              <a:spcBef>
                <a:spcPts val="600"/>
              </a:spcBef>
              <a:spcAft>
                <a:spcPts val="0"/>
              </a:spcAft>
              <a:buClr>
                <a:schemeClr val="dk1"/>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5" name="Google Shape;285;p22"/>
          <p:cNvSpPr txBox="1"/>
          <p:nvPr>
            <p:ph idx="7" type="body"/>
          </p:nvPr>
        </p:nvSpPr>
        <p:spPr>
          <a:xfrm>
            <a:off x="6917889" y="2583858"/>
            <a:ext cx="4866123" cy="412363"/>
          </a:xfrm>
          <a:prstGeom prst="rect">
            <a:avLst/>
          </a:prstGeom>
          <a:noFill/>
          <a:ln>
            <a:noFill/>
          </a:ln>
        </p:spPr>
        <p:txBody>
          <a:bodyPr anchorCtr="0" anchor="ctr" bIns="0" lIns="0" spcFirstLastPara="1" rIns="0" wrap="square" tIns="0">
            <a:noAutofit/>
          </a:bodyPr>
          <a:lstStyle>
            <a:lvl1pPr indent="-228600" lvl="0" marL="457200" algn="l">
              <a:lnSpc>
                <a:spcPct val="122222"/>
              </a:lnSpc>
              <a:spcBef>
                <a:spcPts val="0"/>
              </a:spcBef>
              <a:spcAft>
                <a:spcPts val="0"/>
              </a:spcAft>
              <a:buClr>
                <a:schemeClr val="dk2"/>
              </a:buClr>
              <a:buSzPts val="1800"/>
              <a:buNone/>
              <a:defRPr b="0" sz="1800">
                <a:solidFill>
                  <a:schemeClr val="dk2"/>
                </a:solidFill>
              </a:defRPr>
            </a:lvl1pPr>
            <a:lvl2pPr indent="-317500" lvl="1" marL="914400" algn="l">
              <a:lnSpc>
                <a:spcPct val="142857"/>
              </a:lnSpc>
              <a:spcBef>
                <a:spcPts val="600"/>
              </a:spcBef>
              <a:spcAft>
                <a:spcPts val="0"/>
              </a:spcAft>
              <a:buSzPts val="1400"/>
              <a:buChar char="▪"/>
              <a:defRPr sz="1400"/>
            </a:lvl2pPr>
            <a:lvl3pPr indent="-304800" lvl="2" marL="1371600" algn="l">
              <a:lnSpc>
                <a:spcPct val="133333"/>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Clr>
                <a:schemeClr val="dk1"/>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6" name="Google Shape;286;p22"/>
          <p:cNvSpPr txBox="1"/>
          <p:nvPr>
            <p:ph idx="8" type="body"/>
          </p:nvPr>
        </p:nvSpPr>
        <p:spPr>
          <a:xfrm>
            <a:off x="6917889" y="3027076"/>
            <a:ext cx="4866123" cy="996793"/>
          </a:xfrm>
          <a:prstGeom prst="rect">
            <a:avLst/>
          </a:prstGeom>
          <a:noFill/>
          <a:ln>
            <a:noFill/>
          </a:ln>
        </p:spPr>
        <p:txBody>
          <a:bodyPr anchorCtr="0" anchor="t"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04800" lvl="1" marL="914400" algn="l">
              <a:lnSpc>
                <a:spcPct val="116666"/>
              </a:lnSpc>
              <a:spcBef>
                <a:spcPts val="600"/>
              </a:spcBef>
              <a:spcAft>
                <a:spcPts val="0"/>
              </a:spcAft>
              <a:buClr>
                <a:schemeClr val="accent3"/>
              </a:buClr>
              <a:buSzPts val="1200"/>
              <a:buChar char="▪"/>
              <a:defRPr sz="1200">
                <a:solidFill>
                  <a:schemeClr val="dk1"/>
                </a:solidFill>
              </a:defRPr>
            </a:lvl2pPr>
            <a:lvl3pPr indent="-304800" lvl="2" marL="1371600" algn="l">
              <a:lnSpc>
                <a:spcPct val="116666"/>
              </a:lnSpc>
              <a:spcBef>
                <a:spcPts val="600"/>
              </a:spcBef>
              <a:spcAft>
                <a:spcPts val="0"/>
              </a:spcAft>
              <a:buClr>
                <a:schemeClr val="accent3"/>
              </a:buClr>
              <a:buSzPts val="1200"/>
              <a:buChar char="•"/>
              <a:defRPr sz="1200">
                <a:solidFill>
                  <a:schemeClr val="dk1"/>
                </a:solidFill>
              </a:defRPr>
            </a:lvl3pPr>
            <a:lvl4pPr indent="-298450" lvl="3" marL="1828800" algn="l">
              <a:lnSpc>
                <a:spcPct val="109090"/>
              </a:lnSpc>
              <a:spcBef>
                <a:spcPts val="600"/>
              </a:spcBef>
              <a:spcAft>
                <a:spcPts val="0"/>
              </a:spcAft>
              <a:buClr>
                <a:schemeClr val="accent3"/>
              </a:buClr>
              <a:buSzPts val="1100"/>
              <a:buChar char="‒"/>
              <a:defRPr sz="1100">
                <a:solidFill>
                  <a:schemeClr val="dk1"/>
                </a:solidFill>
              </a:defRPr>
            </a:lvl4pPr>
            <a:lvl5pPr indent="-304800" lvl="4" marL="2286000" algn="l">
              <a:lnSpc>
                <a:spcPct val="100000"/>
              </a:lnSpc>
              <a:spcBef>
                <a:spcPts val="600"/>
              </a:spcBef>
              <a:spcAft>
                <a:spcPts val="0"/>
              </a:spcAft>
              <a:buClr>
                <a:schemeClr val="dk1"/>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7" name="Google Shape;287;p22"/>
          <p:cNvSpPr txBox="1"/>
          <p:nvPr>
            <p:ph idx="9" type="body"/>
          </p:nvPr>
        </p:nvSpPr>
        <p:spPr>
          <a:xfrm>
            <a:off x="6917889" y="4361680"/>
            <a:ext cx="4866123" cy="412363"/>
          </a:xfrm>
          <a:prstGeom prst="rect">
            <a:avLst/>
          </a:prstGeom>
          <a:noFill/>
          <a:ln>
            <a:noFill/>
          </a:ln>
        </p:spPr>
        <p:txBody>
          <a:bodyPr anchorCtr="0" anchor="ctr" bIns="0" lIns="0" spcFirstLastPara="1" rIns="0" wrap="square" tIns="0">
            <a:noAutofit/>
          </a:bodyPr>
          <a:lstStyle>
            <a:lvl1pPr indent="-228600" lvl="0" marL="457200" algn="l">
              <a:lnSpc>
                <a:spcPct val="122222"/>
              </a:lnSpc>
              <a:spcBef>
                <a:spcPts val="0"/>
              </a:spcBef>
              <a:spcAft>
                <a:spcPts val="0"/>
              </a:spcAft>
              <a:buClr>
                <a:schemeClr val="dk2"/>
              </a:buClr>
              <a:buSzPts val="1800"/>
              <a:buNone/>
              <a:defRPr b="0" sz="1800">
                <a:solidFill>
                  <a:schemeClr val="dk2"/>
                </a:solidFill>
              </a:defRPr>
            </a:lvl1pPr>
            <a:lvl2pPr indent="-317500" lvl="1" marL="914400" algn="l">
              <a:lnSpc>
                <a:spcPct val="142857"/>
              </a:lnSpc>
              <a:spcBef>
                <a:spcPts val="600"/>
              </a:spcBef>
              <a:spcAft>
                <a:spcPts val="0"/>
              </a:spcAft>
              <a:buSzPts val="1400"/>
              <a:buChar char="▪"/>
              <a:defRPr sz="1400"/>
            </a:lvl2pPr>
            <a:lvl3pPr indent="-304800" lvl="2" marL="1371600" algn="l">
              <a:lnSpc>
                <a:spcPct val="133333"/>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Clr>
                <a:schemeClr val="dk1"/>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8" name="Google Shape;288;p22"/>
          <p:cNvSpPr txBox="1"/>
          <p:nvPr>
            <p:ph idx="13" type="body"/>
          </p:nvPr>
        </p:nvSpPr>
        <p:spPr>
          <a:xfrm>
            <a:off x="6917889" y="4804898"/>
            <a:ext cx="4866123" cy="996793"/>
          </a:xfrm>
          <a:prstGeom prst="rect">
            <a:avLst/>
          </a:prstGeom>
          <a:noFill/>
          <a:ln>
            <a:noFill/>
          </a:ln>
        </p:spPr>
        <p:txBody>
          <a:bodyPr anchorCtr="0" anchor="t"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04800" lvl="1" marL="914400" algn="l">
              <a:lnSpc>
                <a:spcPct val="116666"/>
              </a:lnSpc>
              <a:spcBef>
                <a:spcPts val="600"/>
              </a:spcBef>
              <a:spcAft>
                <a:spcPts val="0"/>
              </a:spcAft>
              <a:buClr>
                <a:schemeClr val="accent3"/>
              </a:buClr>
              <a:buSzPts val="1200"/>
              <a:buChar char="▪"/>
              <a:defRPr sz="1200">
                <a:solidFill>
                  <a:schemeClr val="dk1"/>
                </a:solidFill>
              </a:defRPr>
            </a:lvl2pPr>
            <a:lvl3pPr indent="-304800" lvl="2" marL="1371600" algn="l">
              <a:lnSpc>
                <a:spcPct val="116666"/>
              </a:lnSpc>
              <a:spcBef>
                <a:spcPts val="600"/>
              </a:spcBef>
              <a:spcAft>
                <a:spcPts val="0"/>
              </a:spcAft>
              <a:buClr>
                <a:schemeClr val="accent3"/>
              </a:buClr>
              <a:buSzPts val="1200"/>
              <a:buChar char="•"/>
              <a:defRPr sz="1200">
                <a:solidFill>
                  <a:schemeClr val="dk1"/>
                </a:solidFill>
              </a:defRPr>
            </a:lvl3pPr>
            <a:lvl4pPr indent="-298450" lvl="3" marL="1828800" algn="l">
              <a:lnSpc>
                <a:spcPct val="109090"/>
              </a:lnSpc>
              <a:spcBef>
                <a:spcPts val="600"/>
              </a:spcBef>
              <a:spcAft>
                <a:spcPts val="0"/>
              </a:spcAft>
              <a:buClr>
                <a:schemeClr val="accent3"/>
              </a:buClr>
              <a:buSzPts val="1100"/>
              <a:buChar char="‒"/>
              <a:defRPr sz="1100">
                <a:solidFill>
                  <a:schemeClr val="dk1"/>
                </a:solidFill>
              </a:defRPr>
            </a:lvl4pPr>
            <a:lvl5pPr indent="-304800" lvl="4" marL="2286000" algn="l">
              <a:lnSpc>
                <a:spcPct val="100000"/>
              </a:lnSpc>
              <a:spcBef>
                <a:spcPts val="600"/>
              </a:spcBef>
              <a:spcAft>
                <a:spcPts val="0"/>
              </a:spcAft>
              <a:buClr>
                <a:schemeClr val="dk1"/>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9" name="Google Shape;289;p22"/>
          <p:cNvSpPr/>
          <p:nvPr/>
        </p:nvSpPr>
        <p:spPr>
          <a:xfrm>
            <a:off x="11784013" y="6555758"/>
            <a:ext cx="242375" cy="21544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7F7F7F"/>
                </a:solidFill>
                <a:latin typeface="Verdana"/>
                <a:ea typeface="Verdana"/>
                <a:cs typeface="Verdana"/>
                <a:sym typeface="Verdana"/>
              </a:rPr>
              <a:t>‹#›</a:t>
            </a:fld>
            <a:endParaRPr b="0" i="0" sz="800" u="none" cap="none" strike="noStrike">
              <a:solidFill>
                <a:srgbClr val="7F7F7F"/>
              </a:solidFill>
              <a:latin typeface="Verdana"/>
              <a:ea typeface="Verdana"/>
              <a:cs typeface="Verdana"/>
              <a:sym typeface="Verdana"/>
            </a:endParaRPr>
          </a:p>
        </p:txBody>
      </p:sp>
      <p:sp>
        <p:nvSpPr>
          <p:cNvPr id="290" name="Google Shape;290;p22">
            <a:hlinkClick r:id="rId3"/>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Clr>
                <a:srgbClr val="000000"/>
              </a:buClr>
              <a:buSzPts val="800"/>
              <a:buFont typeface="Arial"/>
              <a:buNone/>
            </a:pPr>
            <a:r>
              <a:rPr b="0" i="0" lang="en-US" sz="800" u="none" cap="none" strike="noStrike">
                <a:solidFill>
                  <a:srgbClr val="00458D"/>
                </a:solidFill>
                <a:latin typeface="Verdana"/>
                <a:ea typeface="Verdana"/>
                <a:cs typeface="Verdana"/>
                <a:sym typeface="Verdana"/>
              </a:rPr>
              <a:t>Presentation Title | Author | Date</a:t>
            </a:r>
            <a:endParaRPr b="0" i="0" sz="1400" u="none" cap="none" strike="noStrike">
              <a:solidFill>
                <a:srgbClr val="000000"/>
              </a:solidFill>
              <a:latin typeface="Arial"/>
              <a:ea typeface="Arial"/>
              <a:cs typeface="Arial"/>
              <a:sym typeface="Arial"/>
            </a:endParaRPr>
          </a:p>
        </p:txBody>
      </p:sp>
      <p:sp>
        <p:nvSpPr>
          <p:cNvPr id="291" name="Google Shape;291;p22"/>
          <p:cNvSpPr/>
          <p:nvPr/>
        </p:nvSpPr>
        <p:spPr>
          <a:xfrm>
            <a:off x="9560327" y="6555758"/>
            <a:ext cx="2223686" cy="219456"/>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767676"/>
                </a:solidFill>
                <a:latin typeface="Verdana"/>
                <a:ea typeface="Verdana"/>
                <a:cs typeface="Verdana"/>
                <a:sym typeface="Verdana"/>
              </a:rPr>
              <a:t>© 2017 Capgemini. All rights reserved.</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act information">
  <p:cSld name="Contact information">
    <p:spTree>
      <p:nvGrpSpPr>
        <p:cNvPr id="292" name="Shape 292"/>
        <p:cNvGrpSpPr/>
        <p:nvPr/>
      </p:nvGrpSpPr>
      <p:grpSpPr>
        <a:xfrm>
          <a:off x="0" y="0"/>
          <a:ext cx="0" cy="0"/>
          <a:chOff x="0" y="0"/>
          <a:chExt cx="0" cy="0"/>
        </a:xfrm>
      </p:grpSpPr>
      <p:sp>
        <p:nvSpPr>
          <p:cNvPr id="293" name="Google Shape;293;p23"/>
          <p:cNvSpPr/>
          <p:nvPr>
            <p:ph idx="2" type="pic"/>
          </p:nvPr>
        </p:nvSpPr>
        <p:spPr>
          <a:xfrm>
            <a:off x="624115" y="1903413"/>
            <a:ext cx="1452563" cy="1671637"/>
          </a:xfrm>
          <a:prstGeom prst="rect">
            <a:avLst/>
          </a:prstGeom>
          <a:solidFill>
            <a:srgbClr val="D9D9D9"/>
          </a:solidFill>
          <a:ln>
            <a:noFill/>
          </a:ln>
        </p:spPr>
        <p:txBody>
          <a:bodyPr anchorCtr="0" anchor="ctr" bIns="0" lIns="0" spcFirstLastPara="1" rIns="0" wrap="square" tIns="0">
            <a:noAutofit/>
          </a:bodyPr>
          <a:lstStyle>
            <a:lvl1pPr lvl="0" marR="0" rtl="0" algn="ctr">
              <a:lnSpc>
                <a:spcPct val="122222"/>
              </a:lnSpc>
              <a:spcBef>
                <a:spcPts val="0"/>
              </a:spcBef>
              <a:spcAft>
                <a:spcPts val="0"/>
              </a:spcAft>
              <a:buClr>
                <a:schemeClr val="dk1"/>
              </a:buClr>
              <a:buSzPts val="1800"/>
              <a:buFont typeface="Arial"/>
              <a:buNone/>
              <a:defRPr b="0" i="0" sz="1800" u="none" cap="none" strike="noStrike">
                <a:solidFill>
                  <a:schemeClr val="dk1"/>
                </a:solidFill>
                <a:latin typeface="Verdana"/>
                <a:ea typeface="Verdana"/>
                <a:cs typeface="Verdana"/>
                <a:sym typeface="Verdana"/>
              </a:defRPr>
            </a:lvl1pPr>
            <a:lvl2pPr lvl="1"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Verdana"/>
                <a:ea typeface="Verdana"/>
                <a:cs typeface="Verdana"/>
                <a:sym typeface="Verdana"/>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lvl="3"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294" name="Google Shape;294;p23"/>
          <p:cNvSpPr/>
          <p:nvPr>
            <p:ph idx="3" type="pic"/>
          </p:nvPr>
        </p:nvSpPr>
        <p:spPr>
          <a:xfrm>
            <a:off x="6455195" y="1903413"/>
            <a:ext cx="1452563" cy="1671637"/>
          </a:xfrm>
          <a:prstGeom prst="rect">
            <a:avLst/>
          </a:prstGeom>
          <a:solidFill>
            <a:srgbClr val="D9D9D9"/>
          </a:solidFill>
          <a:ln>
            <a:noFill/>
          </a:ln>
        </p:spPr>
        <p:txBody>
          <a:bodyPr anchorCtr="0" anchor="ctr" bIns="0" lIns="0" spcFirstLastPara="1" rIns="0" wrap="square" tIns="0">
            <a:noAutofit/>
          </a:bodyPr>
          <a:lstStyle>
            <a:lvl1pPr lvl="0" marR="0" rtl="0" algn="ctr">
              <a:lnSpc>
                <a:spcPct val="122222"/>
              </a:lnSpc>
              <a:spcBef>
                <a:spcPts val="0"/>
              </a:spcBef>
              <a:spcAft>
                <a:spcPts val="0"/>
              </a:spcAft>
              <a:buClr>
                <a:schemeClr val="dk1"/>
              </a:buClr>
              <a:buSzPts val="1800"/>
              <a:buFont typeface="Arial"/>
              <a:buNone/>
              <a:defRPr b="0" i="0" sz="1800" u="none" cap="none" strike="noStrike">
                <a:solidFill>
                  <a:schemeClr val="dk1"/>
                </a:solidFill>
                <a:latin typeface="Verdana"/>
                <a:ea typeface="Verdana"/>
                <a:cs typeface="Verdana"/>
                <a:sym typeface="Verdana"/>
              </a:defRPr>
            </a:lvl1pPr>
            <a:lvl2pPr lvl="1"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Verdana"/>
                <a:ea typeface="Verdana"/>
                <a:cs typeface="Verdana"/>
                <a:sym typeface="Verdana"/>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lvl="3"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295" name="Google Shape;295;p23"/>
          <p:cNvSpPr/>
          <p:nvPr>
            <p:ph idx="4" type="pic"/>
          </p:nvPr>
        </p:nvSpPr>
        <p:spPr>
          <a:xfrm>
            <a:off x="624115" y="4379453"/>
            <a:ext cx="1452563" cy="1671637"/>
          </a:xfrm>
          <a:prstGeom prst="rect">
            <a:avLst/>
          </a:prstGeom>
          <a:solidFill>
            <a:srgbClr val="D9D9D9"/>
          </a:solidFill>
          <a:ln>
            <a:noFill/>
          </a:ln>
        </p:spPr>
        <p:txBody>
          <a:bodyPr anchorCtr="0" anchor="ctr" bIns="0" lIns="0" spcFirstLastPara="1" rIns="0" wrap="square" tIns="0">
            <a:noAutofit/>
          </a:bodyPr>
          <a:lstStyle>
            <a:lvl1pPr lvl="0" marR="0" rtl="0" algn="ctr">
              <a:lnSpc>
                <a:spcPct val="122222"/>
              </a:lnSpc>
              <a:spcBef>
                <a:spcPts val="0"/>
              </a:spcBef>
              <a:spcAft>
                <a:spcPts val="0"/>
              </a:spcAft>
              <a:buClr>
                <a:schemeClr val="dk1"/>
              </a:buClr>
              <a:buSzPts val="1800"/>
              <a:buFont typeface="Arial"/>
              <a:buNone/>
              <a:defRPr b="0" i="0" sz="1800" u="none" cap="none" strike="noStrike">
                <a:solidFill>
                  <a:schemeClr val="dk1"/>
                </a:solidFill>
                <a:latin typeface="Verdana"/>
                <a:ea typeface="Verdana"/>
                <a:cs typeface="Verdana"/>
                <a:sym typeface="Verdana"/>
              </a:defRPr>
            </a:lvl1pPr>
            <a:lvl2pPr lvl="1"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Verdana"/>
                <a:ea typeface="Verdana"/>
                <a:cs typeface="Verdana"/>
                <a:sym typeface="Verdana"/>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lvl="3"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296" name="Google Shape;296;p23"/>
          <p:cNvSpPr/>
          <p:nvPr>
            <p:ph idx="5" type="pic"/>
          </p:nvPr>
        </p:nvSpPr>
        <p:spPr>
          <a:xfrm>
            <a:off x="6455195" y="4379453"/>
            <a:ext cx="1452563" cy="1671637"/>
          </a:xfrm>
          <a:prstGeom prst="rect">
            <a:avLst/>
          </a:prstGeom>
          <a:solidFill>
            <a:srgbClr val="D9D9D9"/>
          </a:solidFill>
          <a:ln>
            <a:noFill/>
          </a:ln>
        </p:spPr>
        <p:txBody>
          <a:bodyPr anchorCtr="0" anchor="ctr" bIns="0" lIns="0" spcFirstLastPara="1" rIns="0" wrap="square" tIns="0">
            <a:noAutofit/>
          </a:bodyPr>
          <a:lstStyle>
            <a:lvl1pPr lvl="0" marR="0" rtl="0" algn="ctr">
              <a:lnSpc>
                <a:spcPct val="122222"/>
              </a:lnSpc>
              <a:spcBef>
                <a:spcPts val="0"/>
              </a:spcBef>
              <a:spcAft>
                <a:spcPts val="0"/>
              </a:spcAft>
              <a:buClr>
                <a:schemeClr val="dk1"/>
              </a:buClr>
              <a:buSzPts val="1800"/>
              <a:buFont typeface="Arial"/>
              <a:buNone/>
              <a:defRPr b="0" i="0" sz="1800" u="none" cap="none" strike="noStrike">
                <a:solidFill>
                  <a:schemeClr val="dk1"/>
                </a:solidFill>
                <a:latin typeface="Verdana"/>
                <a:ea typeface="Verdana"/>
                <a:cs typeface="Verdana"/>
                <a:sym typeface="Verdana"/>
              </a:defRPr>
            </a:lvl1pPr>
            <a:lvl2pPr lvl="1"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Verdana"/>
                <a:ea typeface="Verdana"/>
                <a:cs typeface="Verdana"/>
                <a:sym typeface="Verdana"/>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lvl="3"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297" name="Google Shape;297;p23"/>
          <p:cNvSpPr txBox="1"/>
          <p:nvPr>
            <p:ph type="title"/>
          </p:nvPr>
        </p:nvSpPr>
        <p:spPr>
          <a:xfrm>
            <a:off x="407988" y="404813"/>
            <a:ext cx="11016604" cy="8636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8" name="Google Shape;298;p23"/>
          <p:cNvSpPr/>
          <p:nvPr/>
        </p:nvSpPr>
        <p:spPr>
          <a:xfrm>
            <a:off x="11784013" y="6555758"/>
            <a:ext cx="242375" cy="21544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7F7F7F"/>
                </a:solidFill>
                <a:latin typeface="Verdana"/>
                <a:ea typeface="Verdana"/>
                <a:cs typeface="Verdana"/>
                <a:sym typeface="Verdana"/>
              </a:rPr>
              <a:t>‹#›</a:t>
            </a:fld>
            <a:endParaRPr b="0" i="0" sz="800" u="none" cap="none" strike="noStrike">
              <a:solidFill>
                <a:srgbClr val="7F7F7F"/>
              </a:solidFill>
              <a:latin typeface="Verdana"/>
              <a:ea typeface="Verdana"/>
              <a:cs typeface="Verdana"/>
              <a:sym typeface="Verdana"/>
            </a:endParaRPr>
          </a:p>
        </p:txBody>
      </p:sp>
      <p:cxnSp>
        <p:nvCxnSpPr>
          <p:cNvPr id="299" name="Google Shape;299;p23"/>
          <p:cNvCxnSpPr/>
          <p:nvPr/>
        </p:nvCxnSpPr>
        <p:spPr>
          <a:xfrm rot="10800000">
            <a:off x="3283674" y="6587911"/>
            <a:ext cx="0" cy="155576"/>
          </a:xfrm>
          <a:prstGeom prst="straightConnector1">
            <a:avLst/>
          </a:prstGeom>
          <a:solidFill>
            <a:schemeClr val="dk1"/>
          </a:solidFill>
          <a:ln cap="rnd" cmpd="sng" w="12700">
            <a:solidFill>
              <a:schemeClr val="accent2"/>
            </a:solidFill>
            <a:prstDash val="solid"/>
            <a:round/>
            <a:headEnd len="sm" w="sm" type="none"/>
            <a:tailEnd len="sm" w="sm" type="none"/>
          </a:ln>
        </p:spPr>
      </p:cxnSp>
      <p:sp>
        <p:nvSpPr>
          <p:cNvPr id="300" name="Google Shape;300;p23">
            <a:hlinkClick r:id="rId2"/>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Clr>
                <a:srgbClr val="000000"/>
              </a:buClr>
              <a:buSzPts val="800"/>
              <a:buFont typeface="Arial"/>
              <a:buNone/>
            </a:pPr>
            <a:r>
              <a:rPr b="0" i="0" lang="en-US" sz="800" u="none" cap="none" strike="noStrike">
                <a:solidFill>
                  <a:srgbClr val="00458D"/>
                </a:solidFill>
                <a:latin typeface="Verdana"/>
                <a:ea typeface="Verdana"/>
                <a:cs typeface="Verdana"/>
                <a:sym typeface="Verdana"/>
              </a:rPr>
              <a:t>Presentation Title | Author | Date</a:t>
            </a:r>
            <a:endParaRPr b="0" i="0" sz="1400" u="none" cap="none" strike="noStrike">
              <a:solidFill>
                <a:srgbClr val="000000"/>
              </a:solidFill>
              <a:latin typeface="Arial"/>
              <a:ea typeface="Arial"/>
              <a:cs typeface="Arial"/>
              <a:sym typeface="Arial"/>
            </a:endParaRPr>
          </a:p>
        </p:txBody>
      </p:sp>
      <p:sp>
        <p:nvSpPr>
          <p:cNvPr id="301" name="Google Shape;301;p23"/>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767676"/>
                </a:solidFill>
                <a:latin typeface="Verdana"/>
                <a:ea typeface="Verdana"/>
                <a:cs typeface="Verdana"/>
                <a:sym typeface="Verdana"/>
              </a:rPr>
              <a:t>© 2017 Capgemini. All rights reserved.</a:t>
            </a:r>
            <a:endParaRPr b="0" i="0" sz="1400" u="none" cap="none" strike="noStrike">
              <a:solidFill>
                <a:srgbClr val="000000"/>
              </a:solidFill>
              <a:latin typeface="Arial"/>
              <a:ea typeface="Arial"/>
              <a:cs typeface="Arial"/>
              <a:sym typeface="Arial"/>
            </a:endParaRPr>
          </a:p>
        </p:txBody>
      </p:sp>
      <p:sp>
        <p:nvSpPr>
          <p:cNvPr id="302" name="Google Shape;302;p23"/>
          <p:cNvSpPr txBox="1"/>
          <p:nvPr>
            <p:ph idx="1" type="body"/>
          </p:nvPr>
        </p:nvSpPr>
        <p:spPr>
          <a:xfrm>
            <a:off x="2207568" y="1903413"/>
            <a:ext cx="3743970" cy="1671637"/>
          </a:xfrm>
          <a:prstGeom prst="rect">
            <a:avLst/>
          </a:prstGeom>
          <a:noFill/>
          <a:ln>
            <a:noFill/>
          </a:ln>
        </p:spPr>
        <p:txBody>
          <a:bodyPr anchorCtr="0" anchor="t"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04800" lvl="1" marL="914400" algn="l">
              <a:lnSpc>
                <a:spcPct val="116666"/>
              </a:lnSpc>
              <a:spcBef>
                <a:spcPts val="600"/>
              </a:spcBef>
              <a:spcAft>
                <a:spcPts val="0"/>
              </a:spcAft>
              <a:buClr>
                <a:schemeClr val="accent1"/>
              </a:buClr>
              <a:buSzPts val="1200"/>
              <a:buChar char="▪"/>
              <a:defRPr sz="1200">
                <a:solidFill>
                  <a:schemeClr val="dk1"/>
                </a:solidFill>
              </a:defRPr>
            </a:lvl2pPr>
            <a:lvl3pPr indent="-304800" lvl="2" marL="1371600" algn="l">
              <a:lnSpc>
                <a:spcPct val="116666"/>
              </a:lnSpc>
              <a:spcBef>
                <a:spcPts val="600"/>
              </a:spcBef>
              <a:spcAft>
                <a:spcPts val="0"/>
              </a:spcAft>
              <a:buClr>
                <a:schemeClr val="accent1"/>
              </a:buClr>
              <a:buSzPts val="1200"/>
              <a:buChar char="•"/>
              <a:defRPr sz="1200">
                <a:solidFill>
                  <a:schemeClr val="dk1"/>
                </a:solidFill>
              </a:defRPr>
            </a:lvl3pPr>
            <a:lvl4pPr indent="-298450" lvl="3" marL="1828800" algn="l">
              <a:lnSpc>
                <a:spcPct val="109090"/>
              </a:lnSpc>
              <a:spcBef>
                <a:spcPts val="600"/>
              </a:spcBef>
              <a:spcAft>
                <a:spcPts val="0"/>
              </a:spcAft>
              <a:buClr>
                <a:schemeClr val="accent1"/>
              </a:buClr>
              <a:buSzPts val="1100"/>
              <a:buChar char="‒"/>
              <a:defRPr sz="1100">
                <a:solidFill>
                  <a:schemeClr val="dk1"/>
                </a:solidFill>
              </a:defRPr>
            </a:lvl4pPr>
            <a:lvl5pPr indent="-304800" lvl="4" marL="2286000" algn="l">
              <a:lnSpc>
                <a:spcPct val="100000"/>
              </a:lnSpc>
              <a:spcBef>
                <a:spcPts val="600"/>
              </a:spcBef>
              <a:spcAft>
                <a:spcPts val="0"/>
              </a:spcAft>
              <a:buClr>
                <a:schemeClr val="dk1"/>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23"/>
          <p:cNvSpPr txBox="1"/>
          <p:nvPr>
            <p:ph idx="6" type="body"/>
          </p:nvPr>
        </p:nvSpPr>
        <p:spPr>
          <a:xfrm>
            <a:off x="8040043" y="1903413"/>
            <a:ext cx="3743970" cy="1671637"/>
          </a:xfrm>
          <a:prstGeom prst="rect">
            <a:avLst/>
          </a:prstGeom>
          <a:noFill/>
          <a:ln>
            <a:noFill/>
          </a:ln>
        </p:spPr>
        <p:txBody>
          <a:bodyPr anchorCtr="0" anchor="t"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04800" lvl="1" marL="914400" algn="l">
              <a:lnSpc>
                <a:spcPct val="116666"/>
              </a:lnSpc>
              <a:spcBef>
                <a:spcPts val="600"/>
              </a:spcBef>
              <a:spcAft>
                <a:spcPts val="0"/>
              </a:spcAft>
              <a:buClr>
                <a:schemeClr val="accent1"/>
              </a:buClr>
              <a:buSzPts val="1200"/>
              <a:buChar char="▪"/>
              <a:defRPr sz="1200">
                <a:solidFill>
                  <a:schemeClr val="dk1"/>
                </a:solidFill>
              </a:defRPr>
            </a:lvl2pPr>
            <a:lvl3pPr indent="-304800" lvl="2" marL="1371600" algn="l">
              <a:lnSpc>
                <a:spcPct val="116666"/>
              </a:lnSpc>
              <a:spcBef>
                <a:spcPts val="600"/>
              </a:spcBef>
              <a:spcAft>
                <a:spcPts val="0"/>
              </a:spcAft>
              <a:buClr>
                <a:schemeClr val="accent1"/>
              </a:buClr>
              <a:buSzPts val="1200"/>
              <a:buChar char="•"/>
              <a:defRPr sz="1200">
                <a:solidFill>
                  <a:schemeClr val="dk1"/>
                </a:solidFill>
              </a:defRPr>
            </a:lvl3pPr>
            <a:lvl4pPr indent="-298450" lvl="3" marL="1828800" algn="l">
              <a:lnSpc>
                <a:spcPct val="109090"/>
              </a:lnSpc>
              <a:spcBef>
                <a:spcPts val="600"/>
              </a:spcBef>
              <a:spcAft>
                <a:spcPts val="0"/>
              </a:spcAft>
              <a:buClr>
                <a:schemeClr val="accent1"/>
              </a:buClr>
              <a:buSzPts val="1100"/>
              <a:buChar char="‒"/>
              <a:defRPr sz="1100">
                <a:solidFill>
                  <a:schemeClr val="dk1"/>
                </a:solidFill>
              </a:defRPr>
            </a:lvl4pPr>
            <a:lvl5pPr indent="-304800" lvl="4" marL="2286000" algn="l">
              <a:lnSpc>
                <a:spcPct val="100000"/>
              </a:lnSpc>
              <a:spcBef>
                <a:spcPts val="600"/>
              </a:spcBef>
              <a:spcAft>
                <a:spcPts val="0"/>
              </a:spcAft>
              <a:buClr>
                <a:schemeClr val="dk1"/>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4" name="Google Shape;304;p23"/>
          <p:cNvSpPr txBox="1"/>
          <p:nvPr>
            <p:ph idx="7" type="body"/>
          </p:nvPr>
        </p:nvSpPr>
        <p:spPr>
          <a:xfrm>
            <a:off x="2207568" y="4379453"/>
            <a:ext cx="3743970" cy="1671637"/>
          </a:xfrm>
          <a:prstGeom prst="rect">
            <a:avLst/>
          </a:prstGeom>
          <a:noFill/>
          <a:ln>
            <a:noFill/>
          </a:ln>
        </p:spPr>
        <p:txBody>
          <a:bodyPr anchorCtr="0" anchor="t"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04800" lvl="1" marL="914400" algn="l">
              <a:lnSpc>
                <a:spcPct val="116666"/>
              </a:lnSpc>
              <a:spcBef>
                <a:spcPts val="600"/>
              </a:spcBef>
              <a:spcAft>
                <a:spcPts val="0"/>
              </a:spcAft>
              <a:buClr>
                <a:schemeClr val="accent1"/>
              </a:buClr>
              <a:buSzPts val="1200"/>
              <a:buChar char="▪"/>
              <a:defRPr sz="1200">
                <a:solidFill>
                  <a:schemeClr val="dk1"/>
                </a:solidFill>
              </a:defRPr>
            </a:lvl2pPr>
            <a:lvl3pPr indent="-304800" lvl="2" marL="1371600" algn="l">
              <a:lnSpc>
                <a:spcPct val="116666"/>
              </a:lnSpc>
              <a:spcBef>
                <a:spcPts val="600"/>
              </a:spcBef>
              <a:spcAft>
                <a:spcPts val="0"/>
              </a:spcAft>
              <a:buClr>
                <a:schemeClr val="accent1"/>
              </a:buClr>
              <a:buSzPts val="1200"/>
              <a:buChar char="•"/>
              <a:defRPr sz="1200">
                <a:solidFill>
                  <a:schemeClr val="dk1"/>
                </a:solidFill>
              </a:defRPr>
            </a:lvl3pPr>
            <a:lvl4pPr indent="-298450" lvl="3" marL="1828800" algn="l">
              <a:lnSpc>
                <a:spcPct val="109090"/>
              </a:lnSpc>
              <a:spcBef>
                <a:spcPts val="600"/>
              </a:spcBef>
              <a:spcAft>
                <a:spcPts val="0"/>
              </a:spcAft>
              <a:buClr>
                <a:schemeClr val="accent1"/>
              </a:buClr>
              <a:buSzPts val="1100"/>
              <a:buChar char="‒"/>
              <a:defRPr sz="1100">
                <a:solidFill>
                  <a:schemeClr val="dk1"/>
                </a:solidFill>
              </a:defRPr>
            </a:lvl4pPr>
            <a:lvl5pPr indent="-304800" lvl="4" marL="2286000" algn="l">
              <a:lnSpc>
                <a:spcPct val="100000"/>
              </a:lnSpc>
              <a:spcBef>
                <a:spcPts val="600"/>
              </a:spcBef>
              <a:spcAft>
                <a:spcPts val="0"/>
              </a:spcAft>
              <a:buClr>
                <a:schemeClr val="dk1"/>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 name="Google Shape;305;p23"/>
          <p:cNvSpPr txBox="1"/>
          <p:nvPr>
            <p:ph idx="8" type="body"/>
          </p:nvPr>
        </p:nvSpPr>
        <p:spPr>
          <a:xfrm>
            <a:off x="8040043" y="4379453"/>
            <a:ext cx="3743970" cy="1671637"/>
          </a:xfrm>
          <a:prstGeom prst="rect">
            <a:avLst/>
          </a:prstGeom>
          <a:noFill/>
          <a:ln>
            <a:noFill/>
          </a:ln>
        </p:spPr>
        <p:txBody>
          <a:bodyPr anchorCtr="0" anchor="t"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04800" lvl="1" marL="914400" algn="l">
              <a:lnSpc>
                <a:spcPct val="116666"/>
              </a:lnSpc>
              <a:spcBef>
                <a:spcPts val="600"/>
              </a:spcBef>
              <a:spcAft>
                <a:spcPts val="0"/>
              </a:spcAft>
              <a:buClr>
                <a:schemeClr val="accent1"/>
              </a:buClr>
              <a:buSzPts val="1200"/>
              <a:buChar char="▪"/>
              <a:defRPr sz="1200">
                <a:solidFill>
                  <a:schemeClr val="dk1"/>
                </a:solidFill>
              </a:defRPr>
            </a:lvl2pPr>
            <a:lvl3pPr indent="-304800" lvl="2" marL="1371600" algn="l">
              <a:lnSpc>
                <a:spcPct val="116666"/>
              </a:lnSpc>
              <a:spcBef>
                <a:spcPts val="600"/>
              </a:spcBef>
              <a:spcAft>
                <a:spcPts val="0"/>
              </a:spcAft>
              <a:buClr>
                <a:schemeClr val="accent1"/>
              </a:buClr>
              <a:buSzPts val="1200"/>
              <a:buChar char="•"/>
              <a:defRPr sz="1200">
                <a:solidFill>
                  <a:schemeClr val="dk1"/>
                </a:solidFill>
              </a:defRPr>
            </a:lvl3pPr>
            <a:lvl4pPr indent="-298450" lvl="3" marL="1828800" algn="l">
              <a:lnSpc>
                <a:spcPct val="109090"/>
              </a:lnSpc>
              <a:spcBef>
                <a:spcPts val="600"/>
              </a:spcBef>
              <a:spcAft>
                <a:spcPts val="0"/>
              </a:spcAft>
              <a:buClr>
                <a:schemeClr val="accent1"/>
              </a:buClr>
              <a:buSzPts val="1100"/>
              <a:buChar char="‒"/>
              <a:defRPr sz="1100">
                <a:solidFill>
                  <a:schemeClr val="dk1"/>
                </a:solidFill>
              </a:defRPr>
            </a:lvl4pPr>
            <a:lvl5pPr indent="-304800" lvl="4" marL="2286000" algn="l">
              <a:lnSpc>
                <a:spcPct val="100000"/>
              </a:lnSpc>
              <a:spcBef>
                <a:spcPts val="600"/>
              </a:spcBef>
              <a:spcAft>
                <a:spcPts val="0"/>
              </a:spcAft>
              <a:buClr>
                <a:schemeClr val="dk1"/>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act details">
  <p:cSld name="Contact details">
    <p:spTree>
      <p:nvGrpSpPr>
        <p:cNvPr id="306" name="Shape 306"/>
        <p:cNvGrpSpPr/>
        <p:nvPr/>
      </p:nvGrpSpPr>
      <p:grpSpPr>
        <a:xfrm>
          <a:off x="0" y="0"/>
          <a:ext cx="0" cy="0"/>
          <a:chOff x="0" y="0"/>
          <a:chExt cx="0" cy="0"/>
        </a:xfrm>
      </p:grpSpPr>
      <p:sp>
        <p:nvSpPr>
          <p:cNvPr id="307" name="Google Shape;307;p24"/>
          <p:cNvSpPr txBox="1"/>
          <p:nvPr>
            <p:ph idx="1" type="body"/>
          </p:nvPr>
        </p:nvSpPr>
        <p:spPr>
          <a:xfrm>
            <a:off x="6638114" y="662159"/>
            <a:ext cx="4883669" cy="412363"/>
          </a:xfrm>
          <a:prstGeom prst="rect">
            <a:avLst/>
          </a:prstGeom>
          <a:noFill/>
          <a:ln>
            <a:noFill/>
          </a:ln>
        </p:spPr>
        <p:txBody>
          <a:bodyPr anchorCtr="0" anchor="ctr" bIns="0" lIns="0" spcFirstLastPara="1" rIns="0" wrap="square" tIns="0">
            <a:noAutofit/>
          </a:bodyPr>
          <a:lstStyle>
            <a:lvl1pPr indent="-228600" lvl="0" marL="457200" algn="l">
              <a:lnSpc>
                <a:spcPct val="115384"/>
              </a:lnSpc>
              <a:spcBef>
                <a:spcPts val="0"/>
              </a:spcBef>
              <a:spcAft>
                <a:spcPts val="0"/>
              </a:spcAft>
              <a:buClr>
                <a:srgbClr val="12ABDB"/>
              </a:buClr>
              <a:buSzPts val="2600"/>
              <a:buNone/>
              <a:defRPr b="0" sz="2600">
                <a:solidFill>
                  <a:srgbClr val="12ABDB"/>
                </a:solidFill>
              </a:defRPr>
            </a:lvl1pPr>
            <a:lvl2pPr indent="-317500" lvl="1" marL="914400" algn="l">
              <a:lnSpc>
                <a:spcPct val="142857"/>
              </a:lnSpc>
              <a:spcBef>
                <a:spcPts val="600"/>
              </a:spcBef>
              <a:spcAft>
                <a:spcPts val="0"/>
              </a:spcAft>
              <a:buSzPts val="1400"/>
              <a:buChar char="▪"/>
              <a:defRPr sz="1400"/>
            </a:lvl2pPr>
            <a:lvl3pPr indent="-304800" lvl="2" marL="1371600" algn="l">
              <a:lnSpc>
                <a:spcPct val="133333"/>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Clr>
                <a:schemeClr val="dk1"/>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8" name="Google Shape;308;p24"/>
          <p:cNvSpPr txBox="1"/>
          <p:nvPr>
            <p:ph idx="2" type="body"/>
          </p:nvPr>
        </p:nvSpPr>
        <p:spPr>
          <a:xfrm>
            <a:off x="6638114" y="4374297"/>
            <a:ext cx="4883669" cy="412363"/>
          </a:xfrm>
          <a:prstGeom prst="rect">
            <a:avLst/>
          </a:prstGeom>
          <a:noFill/>
          <a:ln>
            <a:noFill/>
          </a:ln>
        </p:spPr>
        <p:txBody>
          <a:bodyPr anchorCtr="0" anchor="ctr" bIns="0" lIns="0" spcFirstLastPara="1" rIns="0" wrap="square" tIns="0">
            <a:noAutofit/>
          </a:bodyPr>
          <a:lstStyle>
            <a:lvl1pPr indent="-228600" lvl="0" marL="457200" algn="l">
              <a:lnSpc>
                <a:spcPct val="115384"/>
              </a:lnSpc>
              <a:spcBef>
                <a:spcPts val="0"/>
              </a:spcBef>
              <a:spcAft>
                <a:spcPts val="0"/>
              </a:spcAft>
              <a:buClr>
                <a:srgbClr val="12ABDB"/>
              </a:buClr>
              <a:buSzPts val="2600"/>
              <a:buNone/>
              <a:defRPr b="0" sz="2600">
                <a:solidFill>
                  <a:srgbClr val="12ABDB"/>
                </a:solidFill>
              </a:defRPr>
            </a:lvl1pPr>
            <a:lvl2pPr indent="-317500" lvl="1" marL="914400" algn="l">
              <a:lnSpc>
                <a:spcPct val="142857"/>
              </a:lnSpc>
              <a:spcBef>
                <a:spcPts val="600"/>
              </a:spcBef>
              <a:spcAft>
                <a:spcPts val="0"/>
              </a:spcAft>
              <a:buSzPts val="1400"/>
              <a:buChar char="▪"/>
              <a:defRPr sz="1400"/>
            </a:lvl2pPr>
            <a:lvl3pPr indent="-304800" lvl="2" marL="1371600" algn="l">
              <a:lnSpc>
                <a:spcPct val="133333"/>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Clr>
                <a:schemeClr val="dk1"/>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9" name="Google Shape;309;p24"/>
          <p:cNvSpPr txBox="1"/>
          <p:nvPr>
            <p:ph idx="3" type="body"/>
          </p:nvPr>
        </p:nvSpPr>
        <p:spPr>
          <a:xfrm>
            <a:off x="6638113" y="4810699"/>
            <a:ext cx="4883670" cy="1717101"/>
          </a:xfrm>
          <a:prstGeom prst="rect">
            <a:avLst/>
          </a:prstGeom>
          <a:noFill/>
          <a:ln>
            <a:noFill/>
          </a:ln>
        </p:spPr>
        <p:txBody>
          <a:bodyPr anchorCtr="0" anchor="t"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lvl1pPr>
            <a:lvl2pPr indent="-304800" lvl="1" marL="914400" algn="l">
              <a:lnSpc>
                <a:spcPct val="116666"/>
              </a:lnSpc>
              <a:spcBef>
                <a:spcPts val="600"/>
              </a:spcBef>
              <a:spcAft>
                <a:spcPts val="0"/>
              </a:spcAft>
              <a:buSzPts val="1200"/>
              <a:buChar char="▪"/>
              <a:defRPr sz="1200"/>
            </a:lvl2pPr>
            <a:lvl3pPr indent="-298450" lvl="2" marL="1371600" algn="l">
              <a:lnSpc>
                <a:spcPct val="109090"/>
              </a:lnSpc>
              <a:spcBef>
                <a:spcPts val="600"/>
              </a:spcBef>
              <a:spcAft>
                <a:spcPts val="0"/>
              </a:spcAft>
              <a:buSzPts val="1100"/>
              <a:buChar char="•"/>
              <a:defRPr sz="1100"/>
            </a:lvl3pPr>
            <a:lvl4pPr indent="-292100" lvl="3" marL="1828800" algn="l">
              <a:lnSpc>
                <a:spcPct val="110000"/>
              </a:lnSpc>
              <a:spcBef>
                <a:spcPts val="600"/>
              </a:spcBef>
              <a:spcAft>
                <a:spcPts val="0"/>
              </a:spcAft>
              <a:buSzPts val="1000"/>
              <a:buChar char="‒"/>
              <a:defRPr sz="10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24"/>
          <p:cNvSpPr txBox="1"/>
          <p:nvPr>
            <p:ph idx="4" type="body"/>
          </p:nvPr>
        </p:nvSpPr>
        <p:spPr>
          <a:xfrm>
            <a:off x="6638113" y="1265729"/>
            <a:ext cx="1981648" cy="1058371"/>
          </a:xfrm>
          <a:prstGeom prst="rect">
            <a:avLst/>
          </a:prstGeom>
          <a:noFill/>
          <a:ln>
            <a:noFill/>
          </a:ln>
        </p:spPr>
        <p:txBody>
          <a:bodyPr anchorCtr="0" anchor="t" bIns="0" lIns="0" spcFirstLastPara="1" rIns="0" wrap="square" tIns="0">
            <a:noAutofit/>
          </a:bodyPr>
          <a:lstStyle>
            <a:lvl1pPr indent="-228600" lvl="0" marL="457200" algn="l">
              <a:lnSpc>
                <a:spcPct val="116666"/>
              </a:lnSpc>
              <a:spcBef>
                <a:spcPts val="0"/>
              </a:spcBef>
              <a:spcAft>
                <a:spcPts val="0"/>
              </a:spcAft>
              <a:buClr>
                <a:schemeClr val="dk1"/>
              </a:buClr>
              <a:buSzPts val="1200"/>
              <a:buNone/>
              <a:defRPr sz="1200"/>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1" name="Google Shape;311;p24"/>
          <p:cNvSpPr txBox="1"/>
          <p:nvPr>
            <p:ph idx="5" type="body"/>
          </p:nvPr>
        </p:nvSpPr>
        <p:spPr>
          <a:xfrm>
            <a:off x="9473096" y="1265729"/>
            <a:ext cx="1981648" cy="1058371"/>
          </a:xfrm>
          <a:prstGeom prst="rect">
            <a:avLst/>
          </a:prstGeom>
          <a:noFill/>
          <a:ln>
            <a:noFill/>
          </a:ln>
        </p:spPr>
        <p:txBody>
          <a:bodyPr anchorCtr="0" anchor="t" bIns="0" lIns="0" spcFirstLastPara="1" rIns="0" wrap="square" tIns="0">
            <a:noAutofit/>
          </a:bodyPr>
          <a:lstStyle>
            <a:lvl1pPr indent="-228600" lvl="0" marL="457200" algn="l">
              <a:lnSpc>
                <a:spcPct val="116666"/>
              </a:lnSpc>
              <a:spcBef>
                <a:spcPts val="0"/>
              </a:spcBef>
              <a:spcAft>
                <a:spcPts val="0"/>
              </a:spcAft>
              <a:buClr>
                <a:schemeClr val="dk1"/>
              </a:buClr>
              <a:buSzPts val="1200"/>
              <a:buNone/>
              <a:defRPr sz="1200"/>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24"/>
          <p:cNvSpPr txBox="1"/>
          <p:nvPr>
            <p:ph idx="6" type="body"/>
          </p:nvPr>
        </p:nvSpPr>
        <p:spPr>
          <a:xfrm>
            <a:off x="6638113" y="2455544"/>
            <a:ext cx="1981648" cy="1058371"/>
          </a:xfrm>
          <a:prstGeom prst="rect">
            <a:avLst/>
          </a:prstGeom>
          <a:noFill/>
          <a:ln>
            <a:noFill/>
          </a:ln>
        </p:spPr>
        <p:txBody>
          <a:bodyPr anchorCtr="0" anchor="t" bIns="0" lIns="0" spcFirstLastPara="1" rIns="0" wrap="square" tIns="0">
            <a:noAutofit/>
          </a:bodyPr>
          <a:lstStyle>
            <a:lvl1pPr indent="-228600" lvl="0" marL="457200" algn="l">
              <a:lnSpc>
                <a:spcPct val="116666"/>
              </a:lnSpc>
              <a:spcBef>
                <a:spcPts val="0"/>
              </a:spcBef>
              <a:spcAft>
                <a:spcPts val="0"/>
              </a:spcAft>
              <a:buClr>
                <a:schemeClr val="dk1"/>
              </a:buClr>
              <a:buSzPts val="1200"/>
              <a:buNone/>
              <a:defRPr sz="1200"/>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3" name="Google Shape;313;p24"/>
          <p:cNvSpPr txBox="1"/>
          <p:nvPr>
            <p:ph idx="7" type="body"/>
          </p:nvPr>
        </p:nvSpPr>
        <p:spPr>
          <a:xfrm>
            <a:off x="9473096" y="2455544"/>
            <a:ext cx="1981648" cy="1058371"/>
          </a:xfrm>
          <a:prstGeom prst="rect">
            <a:avLst/>
          </a:prstGeom>
          <a:noFill/>
          <a:ln>
            <a:noFill/>
          </a:ln>
        </p:spPr>
        <p:txBody>
          <a:bodyPr anchorCtr="0" anchor="t" bIns="0" lIns="0" spcFirstLastPara="1" rIns="0" wrap="square" tIns="0">
            <a:noAutofit/>
          </a:bodyPr>
          <a:lstStyle>
            <a:lvl1pPr indent="-228600" lvl="0" marL="457200" algn="l">
              <a:lnSpc>
                <a:spcPct val="116666"/>
              </a:lnSpc>
              <a:spcBef>
                <a:spcPts val="0"/>
              </a:spcBef>
              <a:spcAft>
                <a:spcPts val="0"/>
              </a:spcAft>
              <a:buClr>
                <a:schemeClr val="dk1"/>
              </a:buClr>
              <a:buSzPts val="1200"/>
              <a:buNone/>
              <a:defRPr sz="1200"/>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4" name="Google Shape;314;p24"/>
          <p:cNvSpPr/>
          <p:nvPr/>
        </p:nvSpPr>
        <p:spPr>
          <a:xfrm>
            <a:off x="0" y="0"/>
            <a:ext cx="6314264" cy="6858000"/>
          </a:xfrm>
          <a:custGeom>
            <a:rect b="b" l="l" r="r" t="t"/>
            <a:pathLst>
              <a:path extrusionOk="0" h="6850062" w="6314264">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sp>
        <p:nvSpPr>
          <p:cNvPr id="315" name="Google Shape;315;p24"/>
          <p:cNvSpPr/>
          <p:nvPr/>
        </p:nvSpPr>
        <p:spPr>
          <a:xfrm>
            <a:off x="5688408" y="4703082"/>
            <a:ext cx="414338" cy="339383"/>
          </a:xfrm>
          <a:custGeom>
            <a:rect b="b" l="l" r="r" t="t"/>
            <a:pathLst>
              <a:path extrusionOk="0" h="122" w="149">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Verdana"/>
              <a:ea typeface="Verdana"/>
              <a:cs typeface="Verdana"/>
              <a:sym typeface="Verdana"/>
            </a:endParaRPr>
          </a:p>
        </p:txBody>
      </p:sp>
      <p:sp>
        <p:nvSpPr>
          <p:cNvPr id="316" name="Google Shape;316;p24"/>
          <p:cNvSpPr/>
          <p:nvPr/>
        </p:nvSpPr>
        <p:spPr>
          <a:xfrm>
            <a:off x="5471869" y="4458435"/>
            <a:ext cx="630877" cy="536142"/>
          </a:xfrm>
          <a:custGeom>
            <a:rect b="b" l="l" r="r" t="t"/>
            <a:pathLst>
              <a:path extrusionOk="0" h="193" w="227">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Verdana"/>
              <a:ea typeface="Verdana"/>
              <a:cs typeface="Verdana"/>
              <a:sym typeface="Verdana"/>
            </a:endParaRPr>
          </a:p>
        </p:txBody>
      </p:sp>
      <p:sp>
        <p:nvSpPr>
          <p:cNvPr id="317" name="Google Shape;317;p24"/>
          <p:cNvSpPr txBox="1"/>
          <p:nvPr>
            <p:ph idx="8" type="body"/>
          </p:nvPr>
        </p:nvSpPr>
        <p:spPr>
          <a:xfrm>
            <a:off x="412692" y="4869077"/>
            <a:ext cx="3344087" cy="1088820"/>
          </a:xfrm>
          <a:prstGeom prst="rect">
            <a:avLst/>
          </a:prstGeom>
          <a:noFill/>
          <a:ln>
            <a:noFill/>
          </a:ln>
        </p:spPr>
        <p:txBody>
          <a:bodyPr anchorCtr="0" anchor="b" bIns="0" lIns="0" spcFirstLastPara="1" rIns="0" wrap="square" tIns="0">
            <a:noAutofit/>
          </a:bodyPr>
          <a:lstStyle>
            <a:lvl1pPr indent="-228600" lvl="0" marL="457200" algn="l">
              <a:lnSpc>
                <a:spcPct val="114285"/>
              </a:lnSpc>
              <a:spcBef>
                <a:spcPts val="0"/>
              </a:spcBef>
              <a:spcAft>
                <a:spcPts val="0"/>
              </a:spcAft>
              <a:buClr>
                <a:schemeClr val="lt1"/>
              </a:buClr>
              <a:buSzPts val="1400"/>
              <a:buNone/>
              <a:defRPr sz="1400">
                <a:solidFill>
                  <a:schemeClr val="lt1"/>
                </a:solidFill>
              </a:defRPr>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8" name="Google Shape;318;p24"/>
          <p:cNvSpPr/>
          <p:nvPr/>
        </p:nvSpPr>
        <p:spPr>
          <a:xfrm>
            <a:off x="11784013" y="6555758"/>
            <a:ext cx="242375" cy="21544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7F7F7F"/>
                </a:solidFill>
                <a:latin typeface="Verdana"/>
                <a:ea typeface="Verdana"/>
                <a:cs typeface="Verdana"/>
                <a:sym typeface="Verdana"/>
              </a:rPr>
              <a:t>‹#›</a:t>
            </a:fld>
            <a:endParaRPr b="0" i="0" sz="800" u="none" cap="none" strike="noStrike">
              <a:solidFill>
                <a:srgbClr val="7F7F7F"/>
              </a:solidFill>
              <a:latin typeface="Verdana"/>
              <a:ea typeface="Verdana"/>
              <a:cs typeface="Verdana"/>
              <a:sym typeface="Verdana"/>
            </a:endParaRPr>
          </a:p>
        </p:txBody>
      </p:sp>
      <p:cxnSp>
        <p:nvCxnSpPr>
          <p:cNvPr id="319" name="Google Shape;319;p24"/>
          <p:cNvCxnSpPr/>
          <p:nvPr/>
        </p:nvCxnSpPr>
        <p:spPr>
          <a:xfrm rot="10800000">
            <a:off x="3283674" y="6587911"/>
            <a:ext cx="0" cy="155576"/>
          </a:xfrm>
          <a:prstGeom prst="straightConnector1">
            <a:avLst/>
          </a:prstGeom>
          <a:solidFill>
            <a:schemeClr val="dk1"/>
          </a:solidFill>
          <a:ln cap="rnd" cmpd="sng" w="12700">
            <a:solidFill>
              <a:schemeClr val="lt1"/>
            </a:solidFill>
            <a:prstDash val="solid"/>
            <a:round/>
            <a:headEnd len="sm" w="sm" type="none"/>
            <a:tailEnd len="sm" w="sm" type="none"/>
          </a:ln>
        </p:spPr>
      </p:cxnSp>
      <p:sp>
        <p:nvSpPr>
          <p:cNvPr id="320" name="Google Shape;320;p24">
            <a:hlinkClick r:id="rId2"/>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Clr>
                <a:srgbClr val="000000"/>
              </a:buClr>
              <a:buSzPts val="800"/>
              <a:buFont typeface="Arial"/>
              <a:buNone/>
            </a:pPr>
            <a:r>
              <a:rPr b="0" i="0" lang="en-US" sz="800" u="none" cap="none" strike="noStrike">
                <a:solidFill>
                  <a:schemeClr val="lt1"/>
                </a:solidFill>
                <a:latin typeface="Verdana"/>
                <a:ea typeface="Verdana"/>
                <a:cs typeface="Verdana"/>
                <a:sym typeface="Verdana"/>
              </a:rPr>
              <a:t>Presentation Title | Author | Date</a:t>
            </a:r>
            <a:endParaRPr b="0" i="0" sz="1400" u="none" cap="none" strike="noStrike">
              <a:solidFill>
                <a:srgbClr val="000000"/>
              </a:solidFill>
              <a:latin typeface="Arial"/>
              <a:ea typeface="Arial"/>
              <a:cs typeface="Arial"/>
              <a:sym typeface="Arial"/>
            </a:endParaRPr>
          </a:p>
        </p:txBody>
      </p:sp>
      <p:sp>
        <p:nvSpPr>
          <p:cNvPr id="321" name="Google Shape;321;p24"/>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Verdana"/>
                <a:ea typeface="Verdana"/>
                <a:cs typeface="Verdana"/>
                <a:sym typeface="Verdana"/>
              </a:rPr>
              <a:t>© 2017 Capgemini. All rights reserved.</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with Shapes - Layout4">
  <p:cSld name="Text with Shapes - Layout4">
    <p:bg>
      <p:bgPr>
        <a:solidFill>
          <a:schemeClr val="lt1"/>
        </a:solidFill>
      </p:bgPr>
    </p:bg>
    <p:spTree>
      <p:nvGrpSpPr>
        <p:cNvPr id="322" name="Shape 322"/>
        <p:cNvGrpSpPr/>
        <p:nvPr/>
      </p:nvGrpSpPr>
      <p:grpSpPr>
        <a:xfrm>
          <a:off x="0" y="0"/>
          <a:ext cx="0" cy="0"/>
          <a:chOff x="0" y="0"/>
          <a:chExt cx="0" cy="0"/>
        </a:xfrm>
      </p:grpSpPr>
      <p:pic>
        <p:nvPicPr>
          <p:cNvPr id="323" name="Google Shape;323;p25"/>
          <p:cNvPicPr preferRelativeResize="0"/>
          <p:nvPr/>
        </p:nvPicPr>
        <p:blipFill rotWithShape="1">
          <a:blip r:embed="rId2">
            <a:alphaModFix/>
          </a:blip>
          <a:srcRect b="0" l="0" r="0" t="9060"/>
          <a:stretch/>
        </p:blipFill>
        <p:spPr>
          <a:xfrm flipH="1">
            <a:off x="0" y="0"/>
            <a:ext cx="6728158" cy="6236668"/>
          </a:xfrm>
          <a:prstGeom prst="rect">
            <a:avLst/>
          </a:prstGeom>
          <a:noFill/>
          <a:ln>
            <a:noFill/>
          </a:ln>
        </p:spPr>
      </p:pic>
      <p:sp>
        <p:nvSpPr>
          <p:cNvPr id="324" name="Google Shape;324;p25"/>
          <p:cNvSpPr txBox="1"/>
          <p:nvPr>
            <p:ph idx="1" type="body"/>
          </p:nvPr>
        </p:nvSpPr>
        <p:spPr>
          <a:xfrm>
            <a:off x="407988" y="2439343"/>
            <a:ext cx="4940178" cy="1008112"/>
          </a:xfrm>
          <a:prstGeom prst="rect">
            <a:avLst/>
          </a:prstGeom>
          <a:noFill/>
          <a:ln>
            <a:noFill/>
          </a:ln>
        </p:spPr>
        <p:txBody>
          <a:bodyPr anchorCtr="0" anchor="t" bIns="0" lIns="0" spcFirstLastPara="1" rIns="0" wrap="square" tIns="0">
            <a:noAutofit/>
          </a:bodyPr>
          <a:lstStyle>
            <a:lvl1pPr indent="-228600" lvl="0" marL="457200" algn="l">
              <a:lnSpc>
                <a:spcPct val="112500"/>
              </a:lnSpc>
              <a:spcBef>
                <a:spcPts val="0"/>
              </a:spcBef>
              <a:spcAft>
                <a:spcPts val="0"/>
              </a:spcAft>
              <a:buClr>
                <a:schemeClr val="lt1"/>
              </a:buClr>
              <a:buSzPts val="1600"/>
              <a:buNone/>
              <a:defRPr sz="1600">
                <a:solidFill>
                  <a:schemeClr val="lt1"/>
                </a:solidFill>
              </a:defRPr>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 name="Google Shape;325;p25"/>
          <p:cNvSpPr txBox="1"/>
          <p:nvPr>
            <p:ph idx="2" type="body"/>
          </p:nvPr>
        </p:nvSpPr>
        <p:spPr>
          <a:xfrm>
            <a:off x="7896200" y="1404921"/>
            <a:ext cx="3887813" cy="524886"/>
          </a:xfrm>
          <a:prstGeom prst="rect">
            <a:avLst/>
          </a:prstGeom>
          <a:noFill/>
          <a:ln>
            <a:noFill/>
          </a:ln>
        </p:spPr>
        <p:txBody>
          <a:bodyPr anchorCtr="0" anchor="ctr"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 name="Google Shape;326;p25"/>
          <p:cNvSpPr txBox="1"/>
          <p:nvPr>
            <p:ph idx="3" type="body"/>
          </p:nvPr>
        </p:nvSpPr>
        <p:spPr>
          <a:xfrm>
            <a:off x="7896200" y="5918247"/>
            <a:ext cx="3887813" cy="524886"/>
          </a:xfrm>
          <a:prstGeom prst="rect">
            <a:avLst/>
          </a:prstGeom>
          <a:noFill/>
          <a:ln>
            <a:noFill/>
          </a:ln>
        </p:spPr>
        <p:txBody>
          <a:bodyPr anchorCtr="0" anchor="ctr"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7" name="Google Shape;327;p25"/>
          <p:cNvSpPr txBox="1"/>
          <p:nvPr>
            <p:ph idx="4" type="body"/>
          </p:nvPr>
        </p:nvSpPr>
        <p:spPr>
          <a:xfrm>
            <a:off x="7896200" y="5015581"/>
            <a:ext cx="3887813" cy="524886"/>
          </a:xfrm>
          <a:prstGeom prst="rect">
            <a:avLst/>
          </a:prstGeom>
          <a:noFill/>
          <a:ln>
            <a:noFill/>
          </a:ln>
        </p:spPr>
        <p:txBody>
          <a:bodyPr anchorCtr="0" anchor="ctr"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 name="Google Shape;328;p25"/>
          <p:cNvSpPr txBox="1"/>
          <p:nvPr>
            <p:ph idx="5" type="body"/>
          </p:nvPr>
        </p:nvSpPr>
        <p:spPr>
          <a:xfrm>
            <a:off x="7896200" y="4112916"/>
            <a:ext cx="3887813" cy="524886"/>
          </a:xfrm>
          <a:prstGeom prst="rect">
            <a:avLst/>
          </a:prstGeom>
          <a:noFill/>
          <a:ln>
            <a:noFill/>
          </a:ln>
        </p:spPr>
        <p:txBody>
          <a:bodyPr anchorCtr="0" anchor="ctr"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 name="Google Shape;329;p25"/>
          <p:cNvSpPr txBox="1"/>
          <p:nvPr>
            <p:ph idx="6" type="body"/>
          </p:nvPr>
        </p:nvSpPr>
        <p:spPr>
          <a:xfrm>
            <a:off x="7896200" y="3210251"/>
            <a:ext cx="3887813" cy="524886"/>
          </a:xfrm>
          <a:prstGeom prst="rect">
            <a:avLst/>
          </a:prstGeom>
          <a:noFill/>
          <a:ln>
            <a:noFill/>
          </a:ln>
        </p:spPr>
        <p:txBody>
          <a:bodyPr anchorCtr="0" anchor="ctr"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0" name="Google Shape;330;p25"/>
          <p:cNvSpPr txBox="1"/>
          <p:nvPr>
            <p:ph idx="7" type="body"/>
          </p:nvPr>
        </p:nvSpPr>
        <p:spPr>
          <a:xfrm>
            <a:off x="7896200" y="2307586"/>
            <a:ext cx="3887813" cy="524886"/>
          </a:xfrm>
          <a:prstGeom prst="rect">
            <a:avLst/>
          </a:prstGeom>
          <a:noFill/>
          <a:ln>
            <a:noFill/>
          </a:ln>
        </p:spPr>
        <p:txBody>
          <a:bodyPr anchorCtr="0" anchor="ctr"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 name="Google Shape;331;p25"/>
          <p:cNvSpPr txBox="1"/>
          <p:nvPr>
            <p:ph type="title"/>
          </p:nvPr>
        </p:nvSpPr>
        <p:spPr>
          <a:xfrm>
            <a:off x="407988" y="1447298"/>
            <a:ext cx="5471988" cy="8636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2600"/>
              <a:buFont typeface="Verdana"/>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2" name="Google Shape;332;p25"/>
          <p:cNvSpPr/>
          <p:nvPr/>
        </p:nvSpPr>
        <p:spPr>
          <a:xfrm>
            <a:off x="11784013" y="6555758"/>
            <a:ext cx="242375" cy="21544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7F7F7F"/>
                </a:solidFill>
                <a:latin typeface="Verdana"/>
                <a:ea typeface="Verdana"/>
                <a:cs typeface="Verdana"/>
                <a:sym typeface="Verdana"/>
              </a:rPr>
              <a:t>‹#›</a:t>
            </a:fld>
            <a:endParaRPr b="0" i="0" sz="800" u="none" cap="none" strike="noStrike">
              <a:solidFill>
                <a:srgbClr val="7F7F7F"/>
              </a:solidFill>
              <a:latin typeface="Verdana"/>
              <a:ea typeface="Verdana"/>
              <a:cs typeface="Verdana"/>
              <a:sym typeface="Verdana"/>
            </a:endParaRPr>
          </a:p>
        </p:txBody>
      </p:sp>
      <p:cxnSp>
        <p:nvCxnSpPr>
          <p:cNvPr id="333" name="Google Shape;333;p25"/>
          <p:cNvCxnSpPr/>
          <p:nvPr/>
        </p:nvCxnSpPr>
        <p:spPr>
          <a:xfrm rot="10800000">
            <a:off x="3283674" y="6587911"/>
            <a:ext cx="0" cy="155576"/>
          </a:xfrm>
          <a:prstGeom prst="straightConnector1">
            <a:avLst/>
          </a:prstGeom>
          <a:solidFill>
            <a:schemeClr val="dk1"/>
          </a:solidFill>
          <a:ln cap="rnd" cmpd="sng" w="12700">
            <a:solidFill>
              <a:schemeClr val="accent2"/>
            </a:solidFill>
            <a:prstDash val="solid"/>
            <a:round/>
            <a:headEnd len="sm" w="sm" type="none"/>
            <a:tailEnd len="sm" w="sm" type="none"/>
          </a:ln>
        </p:spPr>
      </p:cxnSp>
      <p:sp>
        <p:nvSpPr>
          <p:cNvPr id="334" name="Google Shape;334;p25">
            <a:hlinkClick r:id="rId3"/>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Clr>
                <a:srgbClr val="000000"/>
              </a:buClr>
              <a:buSzPts val="800"/>
              <a:buFont typeface="Arial"/>
              <a:buNone/>
            </a:pPr>
            <a:r>
              <a:rPr b="0" i="0" lang="en-US" sz="800" u="none" cap="none" strike="noStrike">
                <a:solidFill>
                  <a:srgbClr val="00458D"/>
                </a:solidFill>
                <a:latin typeface="Verdana"/>
                <a:ea typeface="Verdana"/>
                <a:cs typeface="Verdana"/>
                <a:sym typeface="Verdana"/>
              </a:rPr>
              <a:t>Presentation Title | Author | Date</a:t>
            </a:r>
            <a:endParaRPr b="0" i="0" sz="1400" u="none" cap="none" strike="noStrike">
              <a:solidFill>
                <a:srgbClr val="000000"/>
              </a:solidFill>
              <a:latin typeface="Arial"/>
              <a:ea typeface="Arial"/>
              <a:cs typeface="Arial"/>
              <a:sym typeface="Arial"/>
            </a:endParaRPr>
          </a:p>
        </p:txBody>
      </p:sp>
      <p:sp>
        <p:nvSpPr>
          <p:cNvPr id="335" name="Google Shape;335;p25"/>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767676"/>
                </a:solidFill>
                <a:latin typeface="Verdana"/>
                <a:ea typeface="Verdana"/>
                <a:cs typeface="Verdana"/>
                <a:sym typeface="Verdana"/>
              </a:rPr>
              <a:t>© 2017 Capgemini. All rights reserved.</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columns with signature circle">
  <p:cSld name="3-columns with signature circle">
    <p:bg>
      <p:bgPr>
        <a:solidFill>
          <a:schemeClr val="lt1"/>
        </a:solidFill>
      </p:bgPr>
    </p:bg>
    <p:spTree>
      <p:nvGrpSpPr>
        <p:cNvPr id="336" name="Shape 336"/>
        <p:cNvGrpSpPr/>
        <p:nvPr/>
      </p:nvGrpSpPr>
      <p:grpSpPr>
        <a:xfrm>
          <a:off x="0" y="0"/>
          <a:ext cx="0" cy="0"/>
          <a:chOff x="0" y="0"/>
          <a:chExt cx="0" cy="0"/>
        </a:xfrm>
      </p:grpSpPr>
      <p:sp>
        <p:nvSpPr>
          <p:cNvPr id="337" name="Google Shape;337;p26"/>
          <p:cNvSpPr/>
          <p:nvPr/>
        </p:nvSpPr>
        <p:spPr>
          <a:xfrm>
            <a:off x="998106" y="2708995"/>
            <a:ext cx="3017520" cy="3528293"/>
          </a:xfrm>
          <a:prstGeom prst="rect">
            <a:avLst/>
          </a:prstGeom>
          <a:noFill/>
          <a:ln cap="flat" cmpd="sng" w="38100">
            <a:solidFill>
              <a:srgbClr val="E6E7E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338" name="Google Shape;338;p26"/>
          <p:cNvSpPr/>
          <p:nvPr/>
        </p:nvSpPr>
        <p:spPr>
          <a:xfrm>
            <a:off x="4601266" y="2744279"/>
            <a:ext cx="3017520" cy="3528293"/>
          </a:xfrm>
          <a:prstGeom prst="rect">
            <a:avLst/>
          </a:prstGeom>
          <a:noFill/>
          <a:ln cap="flat" cmpd="sng" w="38100">
            <a:solidFill>
              <a:srgbClr val="E6E7E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339" name="Google Shape;339;p26"/>
          <p:cNvSpPr/>
          <p:nvPr/>
        </p:nvSpPr>
        <p:spPr>
          <a:xfrm>
            <a:off x="8204425" y="2744279"/>
            <a:ext cx="3017520" cy="3528293"/>
          </a:xfrm>
          <a:prstGeom prst="rect">
            <a:avLst/>
          </a:prstGeom>
          <a:noFill/>
          <a:ln cap="flat" cmpd="sng" w="38100">
            <a:solidFill>
              <a:srgbClr val="E6E7E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340" name="Google Shape;340;p26"/>
          <p:cNvSpPr/>
          <p:nvPr/>
        </p:nvSpPr>
        <p:spPr>
          <a:xfrm>
            <a:off x="8674834" y="1772816"/>
            <a:ext cx="2076703" cy="1962143"/>
          </a:xfrm>
          <a:custGeom>
            <a:rect b="b" l="l" r="r" t="t"/>
            <a:pathLst>
              <a:path extrusionOk="0" h="3131423" w="3314252">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341" name="Google Shape;341;p26"/>
          <p:cNvSpPr/>
          <p:nvPr/>
        </p:nvSpPr>
        <p:spPr>
          <a:xfrm>
            <a:off x="5071675" y="1772816"/>
            <a:ext cx="2076703" cy="1962143"/>
          </a:xfrm>
          <a:custGeom>
            <a:rect b="b" l="l" r="r" t="t"/>
            <a:pathLst>
              <a:path extrusionOk="0" h="3131423" w="3314252">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342" name="Google Shape;342;p26"/>
          <p:cNvSpPr/>
          <p:nvPr/>
        </p:nvSpPr>
        <p:spPr>
          <a:xfrm>
            <a:off x="1468515" y="1772816"/>
            <a:ext cx="2076703" cy="1962143"/>
          </a:xfrm>
          <a:custGeom>
            <a:rect b="b" l="l" r="r" t="t"/>
            <a:pathLst>
              <a:path extrusionOk="0" h="3131423" w="3314252">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1" i="0" sz="2800" u="none" cap="none" strike="noStrike">
              <a:solidFill>
                <a:schemeClr val="lt1"/>
              </a:solidFill>
              <a:latin typeface="Verdana"/>
              <a:ea typeface="Verdana"/>
              <a:cs typeface="Verdana"/>
              <a:sym typeface="Verdana"/>
            </a:endParaRPr>
          </a:p>
        </p:txBody>
      </p:sp>
      <p:sp>
        <p:nvSpPr>
          <p:cNvPr id="343" name="Google Shape;343;p26"/>
          <p:cNvSpPr txBox="1"/>
          <p:nvPr>
            <p:ph idx="1" type="body"/>
          </p:nvPr>
        </p:nvSpPr>
        <p:spPr>
          <a:xfrm>
            <a:off x="1678985" y="2492375"/>
            <a:ext cx="1655762" cy="576263"/>
          </a:xfrm>
          <a:prstGeom prst="rect">
            <a:avLst/>
          </a:prstGeom>
          <a:noFill/>
          <a:ln>
            <a:noFill/>
          </a:ln>
        </p:spPr>
        <p:txBody>
          <a:bodyPr anchorCtr="0" anchor="ctr" bIns="0" lIns="0" spcFirstLastPara="1" rIns="0" wrap="square" tIns="0">
            <a:noAutofit/>
          </a:bodyPr>
          <a:lstStyle>
            <a:lvl1pPr indent="-228600" lvl="0" marL="457200" algn="ctr">
              <a:lnSpc>
                <a:spcPct val="115384"/>
              </a:lnSpc>
              <a:spcBef>
                <a:spcPts val="0"/>
              </a:spcBef>
              <a:spcAft>
                <a:spcPts val="0"/>
              </a:spcAft>
              <a:buClr>
                <a:schemeClr val="lt1"/>
              </a:buClr>
              <a:buSzPts val="2600"/>
              <a:buNone/>
              <a:defRPr b="1" sz="2600">
                <a:solidFill>
                  <a:schemeClr val="lt1"/>
                </a:solidFill>
              </a:defRPr>
            </a:lvl1pPr>
            <a:lvl2pPr indent="-342900" lvl="1" marL="914400" algn="l">
              <a:lnSpc>
                <a:spcPct val="111111"/>
              </a:lnSpc>
              <a:spcBef>
                <a:spcPts val="600"/>
              </a:spcBef>
              <a:spcAft>
                <a:spcPts val="0"/>
              </a:spcAft>
              <a:buSzPts val="1800"/>
              <a:buChar char="▪"/>
              <a:defRPr/>
            </a:lvl2pPr>
            <a:lvl3pPr indent="-342900" lvl="2" marL="1371600" algn="l">
              <a:lnSpc>
                <a:spcPct val="88888"/>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4" name="Google Shape;344;p26"/>
          <p:cNvSpPr txBox="1"/>
          <p:nvPr>
            <p:ph idx="2" type="body"/>
          </p:nvPr>
        </p:nvSpPr>
        <p:spPr>
          <a:xfrm>
            <a:off x="5282145" y="2492896"/>
            <a:ext cx="1655762" cy="576263"/>
          </a:xfrm>
          <a:prstGeom prst="rect">
            <a:avLst/>
          </a:prstGeom>
          <a:noFill/>
          <a:ln>
            <a:noFill/>
          </a:ln>
        </p:spPr>
        <p:txBody>
          <a:bodyPr anchorCtr="0" anchor="ctr" bIns="0" lIns="0" spcFirstLastPara="1" rIns="0" wrap="square" tIns="0">
            <a:noAutofit/>
          </a:bodyPr>
          <a:lstStyle>
            <a:lvl1pPr indent="-228600" lvl="0" marL="457200" algn="ctr">
              <a:lnSpc>
                <a:spcPct val="115384"/>
              </a:lnSpc>
              <a:spcBef>
                <a:spcPts val="0"/>
              </a:spcBef>
              <a:spcAft>
                <a:spcPts val="0"/>
              </a:spcAft>
              <a:buClr>
                <a:schemeClr val="lt1"/>
              </a:buClr>
              <a:buSzPts val="2600"/>
              <a:buNone/>
              <a:defRPr b="1" sz="2600">
                <a:solidFill>
                  <a:schemeClr val="lt1"/>
                </a:solidFill>
              </a:defRPr>
            </a:lvl1pPr>
            <a:lvl2pPr indent="-342900" lvl="1" marL="914400" algn="l">
              <a:lnSpc>
                <a:spcPct val="111111"/>
              </a:lnSpc>
              <a:spcBef>
                <a:spcPts val="600"/>
              </a:spcBef>
              <a:spcAft>
                <a:spcPts val="0"/>
              </a:spcAft>
              <a:buSzPts val="1800"/>
              <a:buChar char="▪"/>
              <a:defRPr/>
            </a:lvl2pPr>
            <a:lvl3pPr indent="-342900" lvl="2" marL="1371600" algn="l">
              <a:lnSpc>
                <a:spcPct val="88888"/>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 name="Google Shape;345;p26"/>
          <p:cNvSpPr txBox="1"/>
          <p:nvPr>
            <p:ph idx="3" type="body"/>
          </p:nvPr>
        </p:nvSpPr>
        <p:spPr>
          <a:xfrm>
            <a:off x="8885304" y="2465855"/>
            <a:ext cx="1655762" cy="576263"/>
          </a:xfrm>
          <a:prstGeom prst="rect">
            <a:avLst/>
          </a:prstGeom>
          <a:noFill/>
          <a:ln>
            <a:noFill/>
          </a:ln>
        </p:spPr>
        <p:txBody>
          <a:bodyPr anchorCtr="0" anchor="ctr" bIns="0" lIns="0" spcFirstLastPara="1" rIns="0" wrap="square" tIns="0">
            <a:noAutofit/>
          </a:bodyPr>
          <a:lstStyle>
            <a:lvl1pPr indent="-228600" lvl="0" marL="457200" algn="ctr">
              <a:lnSpc>
                <a:spcPct val="115384"/>
              </a:lnSpc>
              <a:spcBef>
                <a:spcPts val="0"/>
              </a:spcBef>
              <a:spcAft>
                <a:spcPts val="0"/>
              </a:spcAft>
              <a:buClr>
                <a:schemeClr val="lt1"/>
              </a:buClr>
              <a:buSzPts val="2600"/>
              <a:buNone/>
              <a:defRPr b="1" sz="2600">
                <a:solidFill>
                  <a:schemeClr val="lt1"/>
                </a:solidFill>
              </a:defRPr>
            </a:lvl1pPr>
            <a:lvl2pPr indent="-342900" lvl="1" marL="914400" algn="l">
              <a:lnSpc>
                <a:spcPct val="111111"/>
              </a:lnSpc>
              <a:spcBef>
                <a:spcPts val="600"/>
              </a:spcBef>
              <a:spcAft>
                <a:spcPts val="0"/>
              </a:spcAft>
              <a:buSzPts val="1800"/>
              <a:buChar char="▪"/>
              <a:defRPr/>
            </a:lvl2pPr>
            <a:lvl3pPr indent="-342900" lvl="2" marL="1371600" algn="l">
              <a:lnSpc>
                <a:spcPct val="88888"/>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6" name="Google Shape;346;p26"/>
          <p:cNvSpPr txBox="1"/>
          <p:nvPr>
            <p:ph idx="4" type="body"/>
          </p:nvPr>
        </p:nvSpPr>
        <p:spPr>
          <a:xfrm>
            <a:off x="1138441" y="4005263"/>
            <a:ext cx="2736850" cy="647700"/>
          </a:xfrm>
          <a:prstGeom prst="rect">
            <a:avLst/>
          </a:prstGeom>
          <a:noFill/>
          <a:ln>
            <a:noFill/>
          </a:ln>
        </p:spPr>
        <p:txBody>
          <a:bodyPr anchorCtr="0" anchor="t" bIns="0" lIns="0" spcFirstLastPara="1" rIns="0" wrap="square" tIns="0">
            <a:noAutofit/>
          </a:bodyPr>
          <a:lstStyle>
            <a:lvl1pPr indent="-228600" lvl="0" marL="457200" algn="ctr">
              <a:lnSpc>
                <a:spcPct val="122222"/>
              </a:lnSpc>
              <a:spcBef>
                <a:spcPts val="0"/>
              </a:spcBef>
              <a:spcAft>
                <a:spcPts val="0"/>
              </a:spcAft>
              <a:buClr>
                <a:schemeClr val="dk1"/>
              </a:buClr>
              <a:buSzPts val="1800"/>
              <a:buNone/>
              <a:defRPr/>
            </a:lvl1pPr>
            <a:lvl2pPr indent="-228600" lvl="1" marL="914400" algn="l">
              <a:lnSpc>
                <a:spcPct val="125000"/>
              </a:lnSpc>
              <a:spcBef>
                <a:spcPts val="600"/>
              </a:spcBef>
              <a:spcAft>
                <a:spcPts val="0"/>
              </a:spcAft>
              <a:buSzPts val="1600"/>
              <a:buNone/>
              <a:defRPr/>
            </a:lvl2pPr>
            <a:lvl3pPr indent="-342900" lvl="2" marL="1371600" algn="l">
              <a:lnSpc>
                <a:spcPct val="88888"/>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26"/>
          <p:cNvSpPr txBox="1"/>
          <p:nvPr>
            <p:ph idx="5" type="body"/>
          </p:nvPr>
        </p:nvSpPr>
        <p:spPr>
          <a:xfrm>
            <a:off x="4741601" y="4005064"/>
            <a:ext cx="2736850" cy="647700"/>
          </a:xfrm>
          <a:prstGeom prst="rect">
            <a:avLst/>
          </a:prstGeom>
          <a:noFill/>
          <a:ln>
            <a:noFill/>
          </a:ln>
        </p:spPr>
        <p:txBody>
          <a:bodyPr anchorCtr="0" anchor="t" bIns="0" lIns="0" spcFirstLastPara="1" rIns="0" wrap="square" tIns="0">
            <a:noAutofit/>
          </a:bodyPr>
          <a:lstStyle>
            <a:lvl1pPr indent="-228600" lvl="0" marL="457200" algn="ctr">
              <a:lnSpc>
                <a:spcPct val="122222"/>
              </a:lnSpc>
              <a:spcBef>
                <a:spcPts val="0"/>
              </a:spcBef>
              <a:spcAft>
                <a:spcPts val="0"/>
              </a:spcAft>
              <a:buClr>
                <a:schemeClr val="dk1"/>
              </a:buClr>
              <a:buSzPts val="1800"/>
              <a:buNone/>
              <a:defRPr/>
            </a:lvl1pPr>
            <a:lvl2pPr indent="-228600" lvl="1" marL="914400" algn="l">
              <a:lnSpc>
                <a:spcPct val="125000"/>
              </a:lnSpc>
              <a:spcBef>
                <a:spcPts val="600"/>
              </a:spcBef>
              <a:spcAft>
                <a:spcPts val="0"/>
              </a:spcAft>
              <a:buSzPts val="1600"/>
              <a:buNone/>
              <a:defRPr/>
            </a:lvl2pPr>
            <a:lvl3pPr indent="-342900" lvl="2" marL="1371600" algn="l">
              <a:lnSpc>
                <a:spcPct val="88888"/>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 name="Google Shape;348;p26"/>
          <p:cNvSpPr txBox="1"/>
          <p:nvPr>
            <p:ph idx="6" type="body"/>
          </p:nvPr>
        </p:nvSpPr>
        <p:spPr>
          <a:xfrm>
            <a:off x="8344760" y="4005064"/>
            <a:ext cx="2736850" cy="647700"/>
          </a:xfrm>
          <a:prstGeom prst="rect">
            <a:avLst/>
          </a:prstGeom>
          <a:noFill/>
          <a:ln>
            <a:noFill/>
          </a:ln>
        </p:spPr>
        <p:txBody>
          <a:bodyPr anchorCtr="0" anchor="t" bIns="0" lIns="0" spcFirstLastPara="1" rIns="0" wrap="square" tIns="0">
            <a:noAutofit/>
          </a:bodyPr>
          <a:lstStyle>
            <a:lvl1pPr indent="-228600" lvl="0" marL="457200" algn="ctr">
              <a:lnSpc>
                <a:spcPct val="122222"/>
              </a:lnSpc>
              <a:spcBef>
                <a:spcPts val="0"/>
              </a:spcBef>
              <a:spcAft>
                <a:spcPts val="0"/>
              </a:spcAft>
              <a:buClr>
                <a:schemeClr val="dk1"/>
              </a:buClr>
              <a:buSzPts val="1800"/>
              <a:buNone/>
              <a:defRPr/>
            </a:lvl1pPr>
            <a:lvl2pPr indent="-228600" lvl="1" marL="914400" algn="l">
              <a:lnSpc>
                <a:spcPct val="125000"/>
              </a:lnSpc>
              <a:spcBef>
                <a:spcPts val="600"/>
              </a:spcBef>
              <a:spcAft>
                <a:spcPts val="0"/>
              </a:spcAft>
              <a:buSzPts val="1600"/>
              <a:buNone/>
              <a:defRPr/>
            </a:lvl2pPr>
            <a:lvl3pPr indent="-342900" lvl="2" marL="1371600" algn="l">
              <a:lnSpc>
                <a:spcPct val="88888"/>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9" name="Google Shape;349;p26"/>
          <p:cNvSpPr txBox="1"/>
          <p:nvPr>
            <p:ph idx="7" type="body"/>
          </p:nvPr>
        </p:nvSpPr>
        <p:spPr>
          <a:xfrm>
            <a:off x="8344760" y="4941888"/>
            <a:ext cx="2736850" cy="935037"/>
          </a:xfrm>
          <a:prstGeom prst="rect">
            <a:avLst/>
          </a:prstGeom>
          <a:noFill/>
          <a:ln>
            <a:noFill/>
          </a:ln>
        </p:spPr>
        <p:txBody>
          <a:bodyPr anchorCtr="0" anchor="t" bIns="0" lIns="0" spcFirstLastPara="1" rIns="0" wrap="square" tIns="0">
            <a:noAutofit/>
          </a:bodyPr>
          <a:lstStyle>
            <a:lvl1pPr indent="-228600" lvl="0" marL="457200" algn="l">
              <a:lnSpc>
                <a:spcPct val="157142"/>
              </a:lnSpc>
              <a:spcBef>
                <a:spcPts val="0"/>
              </a:spcBef>
              <a:spcAft>
                <a:spcPts val="0"/>
              </a:spcAft>
              <a:buClr>
                <a:schemeClr val="dk1"/>
              </a:buClr>
              <a:buSzPts val="1400"/>
              <a:buNone/>
              <a:defRPr sz="1400"/>
            </a:lvl1pPr>
            <a:lvl2pPr indent="-342900" lvl="1" marL="914400" algn="l">
              <a:lnSpc>
                <a:spcPct val="111111"/>
              </a:lnSpc>
              <a:spcBef>
                <a:spcPts val="600"/>
              </a:spcBef>
              <a:spcAft>
                <a:spcPts val="0"/>
              </a:spcAft>
              <a:buSzPts val="1800"/>
              <a:buChar char="▪"/>
              <a:defRPr/>
            </a:lvl2pPr>
            <a:lvl3pPr indent="-342900" lvl="2" marL="1371600" algn="l">
              <a:lnSpc>
                <a:spcPct val="88888"/>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0" name="Google Shape;350;p26"/>
          <p:cNvSpPr txBox="1"/>
          <p:nvPr>
            <p:ph idx="8" type="body"/>
          </p:nvPr>
        </p:nvSpPr>
        <p:spPr>
          <a:xfrm>
            <a:off x="4741601" y="4919315"/>
            <a:ext cx="2736850" cy="935037"/>
          </a:xfrm>
          <a:prstGeom prst="rect">
            <a:avLst/>
          </a:prstGeom>
          <a:noFill/>
          <a:ln>
            <a:noFill/>
          </a:ln>
        </p:spPr>
        <p:txBody>
          <a:bodyPr anchorCtr="0" anchor="t" bIns="0" lIns="0" spcFirstLastPara="1" rIns="0" wrap="square" tIns="0">
            <a:noAutofit/>
          </a:bodyPr>
          <a:lstStyle>
            <a:lvl1pPr indent="-228600" lvl="0" marL="457200" algn="l">
              <a:lnSpc>
                <a:spcPct val="157142"/>
              </a:lnSpc>
              <a:spcBef>
                <a:spcPts val="0"/>
              </a:spcBef>
              <a:spcAft>
                <a:spcPts val="0"/>
              </a:spcAft>
              <a:buClr>
                <a:schemeClr val="dk1"/>
              </a:buClr>
              <a:buSzPts val="1400"/>
              <a:buNone/>
              <a:defRPr sz="1400"/>
            </a:lvl1pPr>
            <a:lvl2pPr indent="-342900" lvl="1" marL="914400" algn="l">
              <a:lnSpc>
                <a:spcPct val="111111"/>
              </a:lnSpc>
              <a:spcBef>
                <a:spcPts val="600"/>
              </a:spcBef>
              <a:spcAft>
                <a:spcPts val="0"/>
              </a:spcAft>
              <a:buSzPts val="1800"/>
              <a:buChar char="▪"/>
              <a:defRPr/>
            </a:lvl2pPr>
            <a:lvl3pPr indent="-342900" lvl="2" marL="1371600" algn="l">
              <a:lnSpc>
                <a:spcPct val="88888"/>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 name="Google Shape;351;p26"/>
          <p:cNvSpPr txBox="1"/>
          <p:nvPr>
            <p:ph idx="9" type="body"/>
          </p:nvPr>
        </p:nvSpPr>
        <p:spPr>
          <a:xfrm>
            <a:off x="1138441" y="4919315"/>
            <a:ext cx="2736850" cy="935037"/>
          </a:xfrm>
          <a:prstGeom prst="rect">
            <a:avLst/>
          </a:prstGeom>
          <a:noFill/>
          <a:ln>
            <a:noFill/>
          </a:ln>
        </p:spPr>
        <p:txBody>
          <a:bodyPr anchorCtr="0" anchor="t" bIns="0" lIns="0" spcFirstLastPara="1" rIns="0" wrap="square" tIns="0">
            <a:noAutofit/>
          </a:bodyPr>
          <a:lstStyle>
            <a:lvl1pPr indent="-228600" lvl="0" marL="457200" algn="l">
              <a:lnSpc>
                <a:spcPct val="157142"/>
              </a:lnSpc>
              <a:spcBef>
                <a:spcPts val="0"/>
              </a:spcBef>
              <a:spcAft>
                <a:spcPts val="0"/>
              </a:spcAft>
              <a:buClr>
                <a:schemeClr val="dk1"/>
              </a:buClr>
              <a:buSzPts val="1400"/>
              <a:buNone/>
              <a:defRPr sz="1400"/>
            </a:lvl1pPr>
            <a:lvl2pPr indent="-342900" lvl="1" marL="914400" algn="l">
              <a:lnSpc>
                <a:spcPct val="111111"/>
              </a:lnSpc>
              <a:spcBef>
                <a:spcPts val="600"/>
              </a:spcBef>
              <a:spcAft>
                <a:spcPts val="0"/>
              </a:spcAft>
              <a:buSzPts val="1800"/>
              <a:buChar char="▪"/>
              <a:defRPr/>
            </a:lvl2pPr>
            <a:lvl3pPr indent="-342900" lvl="2" marL="1371600" algn="l">
              <a:lnSpc>
                <a:spcPct val="88888"/>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2" name="Google Shape;352;p26"/>
          <p:cNvSpPr txBox="1"/>
          <p:nvPr>
            <p:ph type="title"/>
          </p:nvPr>
        </p:nvSpPr>
        <p:spPr>
          <a:xfrm>
            <a:off x="407988" y="404813"/>
            <a:ext cx="11016604" cy="8636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3" name="Google Shape;353;p26"/>
          <p:cNvSpPr/>
          <p:nvPr/>
        </p:nvSpPr>
        <p:spPr>
          <a:xfrm>
            <a:off x="11784013" y="6555758"/>
            <a:ext cx="242375" cy="21544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7F7F7F"/>
                </a:solidFill>
                <a:latin typeface="Verdana"/>
                <a:ea typeface="Verdana"/>
                <a:cs typeface="Verdana"/>
                <a:sym typeface="Verdana"/>
              </a:rPr>
              <a:t>‹#›</a:t>
            </a:fld>
            <a:endParaRPr b="0" i="0" sz="800" u="none" cap="none" strike="noStrike">
              <a:solidFill>
                <a:srgbClr val="7F7F7F"/>
              </a:solidFill>
              <a:latin typeface="Verdana"/>
              <a:ea typeface="Verdana"/>
              <a:cs typeface="Verdana"/>
              <a:sym typeface="Verdana"/>
            </a:endParaRPr>
          </a:p>
        </p:txBody>
      </p:sp>
      <p:cxnSp>
        <p:nvCxnSpPr>
          <p:cNvPr id="354" name="Google Shape;354;p26"/>
          <p:cNvCxnSpPr/>
          <p:nvPr/>
        </p:nvCxnSpPr>
        <p:spPr>
          <a:xfrm rot="10800000">
            <a:off x="3283674" y="6587911"/>
            <a:ext cx="0" cy="155576"/>
          </a:xfrm>
          <a:prstGeom prst="straightConnector1">
            <a:avLst/>
          </a:prstGeom>
          <a:solidFill>
            <a:schemeClr val="dk1"/>
          </a:solidFill>
          <a:ln cap="rnd" cmpd="sng" w="12700">
            <a:solidFill>
              <a:schemeClr val="accent2"/>
            </a:solidFill>
            <a:prstDash val="solid"/>
            <a:round/>
            <a:headEnd len="sm" w="sm" type="none"/>
            <a:tailEnd len="sm" w="sm" type="none"/>
          </a:ln>
        </p:spPr>
      </p:cxnSp>
      <p:sp>
        <p:nvSpPr>
          <p:cNvPr id="355" name="Google Shape;355;p26">
            <a:hlinkClick r:id="rId2"/>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Clr>
                <a:srgbClr val="000000"/>
              </a:buClr>
              <a:buSzPts val="800"/>
              <a:buFont typeface="Arial"/>
              <a:buNone/>
            </a:pPr>
            <a:r>
              <a:rPr b="0" i="0" lang="en-US" sz="800" u="none" cap="none" strike="noStrike">
                <a:solidFill>
                  <a:srgbClr val="00458D"/>
                </a:solidFill>
                <a:latin typeface="Verdana"/>
                <a:ea typeface="Verdana"/>
                <a:cs typeface="Verdana"/>
                <a:sym typeface="Verdana"/>
              </a:rPr>
              <a:t>Presentation Title | Author | Date</a:t>
            </a:r>
            <a:endParaRPr b="0" i="0" sz="1400" u="none" cap="none" strike="noStrike">
              <a:solidFill>
                <a:srgbClr val="000000"/>
              </a:solidFill>
              <a:latin typeface="Arial"/>
              <a:ea typeface="Arial"/>
              <a:cs typeface="Arial"/>
              <a:sym typeface="Arial"/>
            </a:endParaRPr>
          </a:p>
        </p:txBody>
      </p:sp>
      <p:sp>
        <p:nvSpPr>
          <p:cNvPr id="356" name="Google Shape;356;p26"/>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767676"/>
                </a:solidFill>
                <a:latin typeface="Verdana"/>
                <a:ea typeface="Verdana"/>
                <a:cs typeface="Verdana"/>
                <a:sym typeface="Verdana"/>
              </a:rPr>
              <a:t>© 2017 Capgemini. All rights reserved.</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with Shapes - Layout5">
  <p:cSld name="Text with Shapes - Layout5">
    <p:bg>
      <p:bgPr>
        <a:solidFill>
          <a:schemeClr val="lt1"/>
        </a:solidFill>
      </p:bgPr>
    </p:bg>
    <p:spTree>
      <p:nvGrpSpPr>
        <p:cNvPr id="357" name="Shape 357"/>
        <p:cNvGrpSpPr/>
        <p:nvPr/>
      </p:nvGrpSpPr>
      <p:grpSpPr>
        <a:xfrm>
          <a:off x="0" y="0"/>
          <a:ext cx="0" cy="0"/>
          <a:chOff x="0" y="0"/>
          <a:chExt cx="0" cy="0"/>
        </a:xfrm>
      </p:grpSpPr>
      <p:sp>
        <p:nvSpPr>
          <p:cNvPr id="358" name="Google Shape;358;p27"/>
          <p:cNvSpPr/>
          <p:nvPr/>
        </p:nvSpPr>
        <p:spPr>
          <a:xfrm>
            <a:off x="0" y="4437112"/>
            <a:ext cx="12192000" cy="242088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359" name="Google Shape;359;p27"/>
          <p:cNvSpPr txBox="1"/>
          <p:nvPr>
            <p:ph idx="1" type="body"/>
          </p:nvPr>
        </p:nvSpPr>
        <p:spPr>
          <a:xfrm>
            <a:off x="407988" y="1700808"/>
            <a:ext cx="5832475" cy="432048"/>
          </a:xfrm>
          <a:prstGeom prst="rect">
            <a:avLst/>
          </a:prstGeom>
          <a:noFill/>
          <a:ln>
            <a:noFill/>
          </a:ln>
        </p:spPr>
        <p:txBody>
          <a:bodyPr anchorCtr="0" anchor="ctr" bIns="0" lIns="0" spcFirstLastPara="1" rIns="0" wrap="square" tIns="0">
            <a:noAutofit/>
          </a:bodyPr>
          <a:lstStyle>
            <a:lvl1pPr indent="-228600" lvl="0" marL="457200" algn="l">
              <a:lnSpc>
                <a:spcPct val="122222"/>
              </a:lnSpc>
              <a:spcBef>
                <a:spcPts val="0"/>
              </a:spcBef>
              <a:spcAft>
                <a:spcPts val="0"/>
              </a:spcAft>
              <a:buClr>
                <a:srgbClr val="12ABDB"/>
              </a:buClr>
              <a:buSzPts val="1800"/>
              <a:buNone/>
              <a:defRPr sz="1800">
                <a:solidFill>
                  <a:srgbClr val="12ABDB"/>
                </a:solidFill>
              </a:defRPr>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60" name="Google Shape;360;p27"/>
          <p:cNvPicPr preferRelativeResize="0"/>
          <p:nvPr/>
        </p:nvPicPr>
        <p:blipFill rotWithShape="1">
          <a:blip r:embed="rId2">
            <a:alphaModFix/>
          </a:blip>
          <a:srcRect b="8552" l="0" r="13305" t="0"/>
          <a:stretch/>
        </p:blipFill>
        <p:spPr>
          <a:xfrm rot="-2285894">
            <a:off x="10091405" y="-166653"/>
            <a:ext cx="3522628" cy="5177025"/>
          </a:xfrm>
          <a:custGeom>
            <a:rect b="b" l="l" r="r" t="t"/>
            <a:pathLst>
              <a:path extrusionOk="0" h="5177025" w="3522628">
                <a:moveTo>
                  <a:pt x="3522628" y="891962"/>
                </a:moveTo>
                <a:lnTo>
                  <a:pt x="162923" y="5177025"/>
                </a:lnTo>
                <a:lnTo>
                  <a:pt x="0" y="5049285"/>
                </a:lnTo>
                <a:lnTo>
                  <a:pt x="0" y="1923687"/>
                </a:lnTo>
                <a:lnTo>
                  <a:pt x="1508267" y="0"/>
                </a:lnTo>
                <a:lnTo>
                  <a:pt x="2384994" y="0"/>
                </a:lnTo>
                <a:close/>
              </a:path>
            </a:pathLst>
          </a:custGeom>
          <a:noFill/>
          <a:ln>
            <a:noFill/>
          </a:ln>
        </p:spPr>
      </p:pic>
      <p:sp>
        <p:nvSpPr>
          <p:cNvPr id="361" name="Google Shape;361;p27"/>
          <p:cNvSpPr txBox="1"/>
          <p:nvPr>
            <p:ph idx="2" type="body"/>
          </p:nvPr>
        </p:nvSpPr>
        <p:spPr>
          <a:xfrm>
            <a:off x="618009" y="5585038"/>
            <a:ext cx="1692449" cy="432048"/>
          </a:xfrm>
          <a:prstGeom prst="rect">
            <a:avLst/>
          </a:prstGeom>
          <a:noFill/>
          <a:ln>
            <a:noFill/>
          </a:ln>
        </p:spPr>
        <p:txBody>
          <a:bodyPr anchorCtr="0" anchor="ctr" bIns="0" lIns="0" spcFirstLastPara="1" rIns="0" wrap="square" tIns="0">
            <a:noAutofit/>
          </a:bodyPr>
          <a:lstStyle>
            <a:lvl1pPr indent="-228600" lvl="0" marL="457200" algn="ctr">
              <a:lnSpc>
                <a:spcPct val="107692"/>
              </a:lnSpc>
              <a:spcBef>
                <a:spcPts val="0"/>
              </a:spcBef>
              <a:spcAft>
                <a:spcPts val="0"/>
              </a:spcAft>
              <a:buClr>
                <a:schemeClr val="dk1"/>
              </a:buClr>
              <a:buSzPts val="1300"/>
              <a:buNone/>
              <a:defRPr sz="1300">
                <a:solidFill>
                  <a:schemeClr val="dk1"/>
                </a:solidFill>
              </a:defRPr>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 name="Google Shape;362;p27"/>
          <p:cNvSpPr txBox="1"/>
          <p:nvPr>
            <p:ph idx="3" type="body"/>
          </p:nvPr>
        </p:nvSpPr>
        <p:spPr>
          <a:xfrm>
            <a:off x="2511156" y="5585038"/>
            <a:ext cx="1692449" cy="432048"/>
          </a:xfrm>
          <a:prstGeom prst="rect">
            <a:avLst/>
          </a:prstGeom>
          <a:noFill/>
          <a:ln>
            <a:noFill/>
          </a:ln>
        </p:spPr>
        <p:txBody>
          <a:bodyPr anchorCtr="0" anchor="ctr" bIns="0" lIns="0" spcFirstLastPara="1" rIns="0" wrap="square" tIns="0">
            <a:noAutofit/>
          </a:bodyPr>
          <a:lstStyle>
            <a:lvl1pPr indent="-228600" lvl="0" marL="457200" algn="ctr">
              <a:lnSpc>
                <a:spcPct val="107692"/>
              </a:lnSpc>
              <a:spcBef>
                <a:spcPts val="0"/>
              </a:spcBef>
              <a:spcAft>
                <a:spcPts val="0"/>
              </a:spcAft>
              <a:buClr>
                <a:schemeClr val="dk1"/>
              </a:buClr>
              <a:buSzPts val="1300"/>
              <a:buNone/>
              <a:defRPr sz="1300">
                <a:solidFill>
                  <a:schemeClr val="dk1"/>
                </a:solidFill>
              </a:defRPr>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 name="Google Shape;363;p27"/>
          <p:cNvSpPr txBox="1"/>
          <p:nvPr>
            <p:ph idx="4" type="body"/>
          </p:nvPr>
        </p:nvSpPr>
        <p:spPr>
          <a:xfrm>
            <a:off x="4404303" y="5585038"/>
            <a:ext cx="1692449" cy="432048"/>
          </a:xfrm>
          <a:prstGeom prst="rect">
            <a:avLst/>
          </a:prstGeom>
          <a:noFill/>
          <a:ln>
            <a:noFill/>
          </a:ln>
        </p:spPr>
        <p:txBody>
          <a:bodyPr anchorCtr="0" anchor="ctr" bIns="0" lIns="0" spcFirstLastPara="1" rIns="0" wrap="square" tIns="0">
            <a:noAutofit/>
          </a:bodyPr>
          <a:lstStyle>
            <a:lvl1pPr indent="-228600" lvl="0" marL="457200" algn="ctr">
              <a:lnSpc>
                <a:spcPct val="107692"/>
              </a:lnSpc>
              <a:spcBef>
                <a:spcPts val="0"/>
              </a:spcBef>
              <a:spcAft>
                <a:spcPts val="0"/>
              </a:spcAft>
              <a:buClr>
                <a:schemeClr val="dk1"/>
              </a:buClr>
              <a:buSzPts val="1300"/>
              <a:buNone/>
              <a:defRPr sz="1300">
                <a:solidFill>
                  <a:schemeClr val="dk1"/>
                </a:solidFill>
              </a:defRPr>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 name="Google Shape;364;p27"/>
          <p:cNvSpPr txBox="1"/>
          <p:nvPr>
            <p:ph idx="5" type="body"/>
          </p:nvPr>
        </p:nvSpPr>
        <p:spPr>
          <a:xfrm>
            <a:off x="6297450" y="5585038"/>
            <a:ext cx="1692449" cy="432048"/>
          </a:xfrm>
          <a:prstGeom prst="rect">
            <a:avLst/>
          </a:prstGeom>
          <a:noFill/>
          <a:ln>
            <a:noFill/>
          </a:ln>
        </p:spPr>
        <p:txBody>
          <a:bodyPr anchorCtr="0" anchor="ctr" bIns="0" lIns="0" spcFirstLastPara="1" rIns="0" wrap="square" tIns="0">
            <a:noAutofit/>
          </a:bodyPr>
          <a:lstStyle>
            <a:lvl1pPr indent="-228600" lvl="0" marL="457200" algn="ctr">
              <a:lnSpc>
                <a:spcPct val="107692"/>
              </a:lnSpc>
              <a:spcBef>
                <a:spcPts val="0"/>
              </a:spcBef>
              <a:spcAft>
                <a:spcPts val="0"/>
              </a:spcAft>
              <a:buClr>
                <a:schemeClr val="dk1"/>
              </a:buClr>
              <a:buSzPts val="1300"/>
              <a:buNone/>
              <a:defRPr sz="1300">
                <a:solidFill>
                  <a:schemeClr val="dk1"/>
                </a:solidFill>
              </a:defRPr>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5" name="Google Shape;365;p27"/>
          <p:cNvSpPr txBox="1"/>
          <p:nvPr>
            <p:ph idx="6" type="body"/>
          </p:nvPr>
        </p:nvSpPr>
        <p:spPr>
          <a:xfrm>
            <a:off x="8190597" y="5585038"/>
            <a:ext cx="1692449" cy="432048"/>
          </a:xfrm>
          <a:prstGeom prst="rect">
            <a:avLst/>
          </a:prstGeom>
          <a:noFill/>
          <a:ln>
            <a:noFill/>
          </a:ln>
        </p:spPr>
        <p:txBody>
          <a:bodyPr anchorCtr="0" anchor="ctr" bIns="0" lIns="0" spcFirstLastPara="1" rIns="0" wrap="square" tIns="0">
            <a:noAutofit/>
          </a:bodyPr>
          <a:lstStyle>
            <a:lvl1pPr indent="-228600" lvl="0" marL="457200" algn="ctr">
              <a:lnSpc>
                <a:spcPct val="107692"/>
              </a:lnSpc>
              <a:spcBef>
                <a:spcPts val="0"/>
              </a:spcBef>
              <a:spcAft>
                <a:spcPts val="0"/>
              </a:spcAft>
              <a:buClr>
                <a:schemeClr val="dk1"/>
              </a:buClr>
              <a:buSzPts val="1300"/>
              <a:buNone/>
              <a:defRPr sz="1300">
                <a:solidFill>
                  <a:schemeClr val="dk1"/>
                </a:solidFill>
              </a:defRPr>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6" name="Google Shape;366;p27"/>
          <p:cNvSpPr txBox="1"/>
          <p:nvPr>
            <p:ph idx="7" type="body"/>
          </p:nvPr>
        </p:nvSpPr>
        <p:spPr>
          <a:xfrm>
            <a:off x="10083744" y="5585038"/>
            <a:ext cx="1692449" cy="432048"/>
          </a:xfrm>
          <a:prstGeom prst="rect">
            <a:avLst/>
          </a:prstGeom>
          <a:noFill/>
          <a:ln>
            <a:noFill/>
          </a:ln>
        </p:spPr>
        <p:txBody>
          <a:bodyPr anchorCtr="0" anchor="ctr" bIns="0" lIns="0" spcFirstLastPara="1" rIns="0" wrap="square" tIns="0">
            <a:noAutofit/>
          </a:bodyPr>
          <a:lstStyle>
            <a:lvl1pPr indent="-228600" lvl="0" marL="457200" algn="r">
              <a:lnSpc>
                <a:spcPct val="114285"/>
              </a:lnSpc>
              <a:spcBef>
                <a:spcPts val="0"/>
              </a:spcBef>
              <a:spcAft>
                <a:spcPts val="0"/>
              </a:spcAft>
              <a:buClr>
                <a:schemeClr val="dk1"/>
              </a:buClr>
              <a:buSzPts val="1400"/>
              <a:buNone/>
              <a:defRPr b="1" sz="1400">
                <a:solidFill>
                  <a:schemeClr val="dk1"/>
                </a:solidFill>
              </a:defRPr>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7" name="Google Shape;367;p27"/>
          <p:cNvSpPr txBox="1"/>
          <p:nvPr>
            <p:ph type="title"/>
          </p:nvPr>
        </p:nvSpPr>
        <p:spPr>
          <a:xfrm>
            <a:off x="407988" y="404813"/>
            <a:ext cx="11016604" cy="8636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8" name="Google Shape;368;p27"/>
          <p:cNvSpPr/>
          <p:nvPr/>
        </p:nvSpPr>
        <p:spPr>
          <a:xfrm>
            <a:off x="11784013" y="6555758"/>
            <a:ext cx="242375" cy="21544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7F7F7F"/>
                </a:solidFill>
                <a:latin typeface="Verdana"/>
                <a:ea typeface="Verdana"/>
                <a:cs typeface="Verdana"/>
                <a:sym typeface="Verdana"/>
              </a:rPr>
              <a:t>‹#›</a:t>
            </a:fld>
            <a:endParaRPr b="0" i="0" sz="800" u="none" cap="none" strike="noStrike">
              <a:solidFill>
                <a:srgbClr val="7F7F7F"/>
              </a:solidFill>
              <a:latin typeface="Verdana"/>
              <a:ea typeface="Verdana"/>
              <a:cs typeface="Verdana"/>
              <a:sym typeface="Verdana"/>
            </a:endParaRPr>
          </a:p>
        </p:txBody>
      </p:sp>
      <p:cxnSp>
        <p:nvCxnSpPr>
          <p:cNvPr id="369" name="Google Shape;369;p27"/>
          <p:cNvCxnSpPr/>
          <p:nvPr/>
        </p:nvCxnSpPr>
        <p:spPr>
          <a:xfrm rot="10800000">
            <a:off x="3283674" y="6587911"/>
            <a:ext cx="0" cy="155576"/>
          </a:xfrm>
          <a:prstGeom prst="straightConnector1">
            <a:avLst/>
          </a:prstGeom>
          <a:solidFill>
            <a:schemeClr val="dk1"/>
          </a:solidFill>
          <a:ln cap="rnd" cmpd="sng" w="12700">
            <a:solidFill>
              <a:schemeClr val="accent2"/>
            </a:solidFill>
            <a:prstDash val="solid"/>
            <a:round/>
            <a:headEnd len="sm" w="sm" type="none"/>
            <a:tailEnd len="sm" w="sm" type="none"/>
          </a:ln>
        </p:spPr>
      </p:cxnSp>
      <p:sp>
        <p:nvSpPr>
          <p:cNvPr id="370" name="Google Shape;370;p27">
            <a:hlinkClick r:id="rId3"/>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Clr>
                <a:srgbClr val="000000"/>
              </a:buClr>
              <a:buSzPts val="800"/>
              <a:buFont typeface="Arial"/>
              <a:buNone/>
            </a:pPr>
            <a:r>
              <a:rPr b="0" i="0" lang="en-US" sz="800" u="none" cap="none" strike="noStrike">
                <a:solidFill>
                  <a:srgbClr val="00458D"/>
                </a:solidFill>
                <a:latin typeface="Verdana"/>
                <a:ea typeface="Verdana"/>
                <a:cs typeface="Verdana"/>
                <a:sym typeface="Verdana"/>
              </a:rPr>
              <a:t>Presentation Title | Author | Date</a:t>
            </a:r>
            <a:endParaRPr b="0" i="0" sz="1400" u="none" cap="none" strike="noStrike">
              <a:solidFill>
                <a:srgbClr val="000000"/>
              </a:solidFill>
              <a:latin typeface="Arial"/>
              <a:ea typeface="Arial"/>
              <a:cs typeface="Arial"/>
              <a:sym typeface="Arial"/>
            </a:endParaRPr>
          </a:p>
        </p:txBody>
      </p:sp>
      <p:sp>
        <p:nvSpPr>
          <p:cNvPr id="371" name="Google Shape;371;p27"/>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767676"/>
                </a:solidFill>
                <a:latin typeface="Verdana"/>
                <a:ea typeface="Verdana"/>
                <a:cs typeface="Verdana"/>
                <a:sym typeface="Verdana"/>
              </a:rPr>
              <a:t>© 2017 Capgemini. All rights reserved.</a:t>
            </a:r>
            <a:endParaRPr b="0" i="0" sz="1400" u="none" cap="none" strike="noStrike">
              <a:solidFill>
                <a:srgbClr val="000000"/>
              </a:solidFill>
              <a:latin typeface="Arial"/>
              <a:ea typeface="Arial"/>
              <a:cs typeface="Arial"/>
              <a:sym typeface="Arial"/>
            </a:endParaRPr>
          </a:p>
        </p:txBody>
      </p:sp>
      <p:sp>
        <p:nvSpPr>
          <p:cNvPr id="372" name="Google Shape;372;p27"/>
          <p:cNvSpPr txBox="1"/>
          <p:nvPr>
            <p:ph idx="8" type="body"/>
          </p:nvPr>
        </p:nvSpPr>
        <p:spPr>
          <a:xfrm>
            <a:off x="426488" y="2326856"/>
            <a:ext cx="3149232" cy="1994493"/>
          </a:xfrm>
          <a:prstGeom prst="rect">
            <a:avLst/>
          </a:prstGeom>
          <a:noFill/>
          <a:ln>
            <a:noFill/>
          </a:ln>
        </p:spPr>
        <p:txBody>
          <a:bodyPr anchorCtr="0" anchor="t"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04800" lvl="1" marL="914400" algn="l">
              <a:lnSpc>
                <a:spcPct val="116666"/>
              </a:lnSpc>
              <a:spcBef>
                <a:spcPts val="600"/>
              </a:spcBef>
              <a:spcAft>
                <a:spcPts val="0"/>
              </a:spcAft>
              <a:buSzPts val="1200"/>
              <a:buChar char="▪"/>
              <a:defRPr sz="1200">
                <a:solidFill>
                  <a:schemeClr val="dk1"/>
                </a:solidFill>
              </a:defRPr>
            </a:lvl2pPr>
            <a:lvl3pPr indent="-304800" lvl="2" marL="1371600" algn="l">
              <a:lnSpc>
                <a:spcPct val="116666"/>
              </a:lnSpc>
              <a:spcBef>
                <a:spcPts val="600"/>
              </a:spcBef>
              <a:spcAft>
                <a:spcPts val="0"/>
              </a:spcAft>
              <a:buSzPts val="1200"/>
              <a:buChar char="•"/>
              <a:defRPr sz="1200">
                <a:solidFill>
                  <a:schemeClr val="dk1"/>
                </a:solidFill>
              </a:defRPr>
            </a:lvl3pPr>
            <a:lvl4pPr indent="-298450" lvl="3" marL="1828800" algn="l">
              <a:lnSpc>
                <a:spcPct val="109090"/>
              </a:lnSpc>
              <a:spcBef>
                <a:spcPts val="600"/>
              </a:spcBef>
              <a:spcAft>
                <a:spcPts val="0"/>
              </a:spcAft>
              <a:buSzPts val="1100"/>
              <a:buChar char="‒"/>
              <a:defRPr sz="1100">
                <a:solidFill>
                  <a:schemeClr val="dk1"/>
                </a:solidFill>
              </a:defRPr>
            </a:lvl4pPr>
            <a:lvl5pPr indent="-304800" lvl="4" marL="2286000" algn="l">
              <a:lnSpc>
                <a:spcPct val="100000"/>
              </a:lnSpc>
              <a:spcBef>
                <a:spcPts val="600"/>
              </a:spcBef>
              <a:spcAft>
                <a:spcPts val="0"/>
              </a:spcAft>
              <a:buClr>
                <a:schemeClr val="dk1"/>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3" name="Google Shape;373;p27"/>
          <p:cNvSpPr txBox="1"/>
          <p:nvPr>
            <p:ph idx="9" type="body"/>
          </p:nvPr>
        </p:nvSpPr>
        <p:spPr>
          <a:xfrm>
            <a:off x="3860688" y="2326856"/>
            <a:ext cx="3149232" cy="1994493"/>
          </a:xfrm>
          <a:prstGeom prst="rect">
            <a:avLst/>
          </a:prstGeom>
          <a:noFill/>
          <a:ln>
            <a:noFill/>
          </a:ln>
        </p:spPr>
        <p:txBody>
          <a:bodyPr anchorCtr="0" anchor="t"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04800" lvl="1" marL="914400" algn="l">
              <a:lnSpc>
                <a:spcPct val="116666"/>
              </a:lnSpc>
              <a:spcBef>
                <a:spcPts val="600"/>
              </a:spcBef>
              <a:spcAft>
                <a:spcPts val="0"/>
              </a:spcAft>
              <a:buSzPts val="1200"/>
              <a:buChar char="▪"/>
              <a:defRPr sz="1200">
                <a:solidFill>
                  <a:schemeClr val="dk1"/>
                </a:solidFill>
              </a:defRPr>
            </a:lvl2pPr>
            <a:lvl3pPr indent="-304800" lvl="2" marL="1371600" algn="l">
              <a:lnSpc>
                <a:spcPct val="116666"/>
              </a:lnSpc>
              <a:spcBef>
                <a:spcPts val="600"/>
              </a:spcBef>
              <a:spcAft>
                <a:spcPts val="0"/>
              </a:spcAft>
              <a:buSzPts val="1200"/>
              <a:buChar char="•"/>
              <a:defRPr sz="1200">
                <a:solidFill>
                  <a:schemeClr val="dk1"/>
                </a:solidFill>
              </a:defRPr>
            </a:lvl3pPr>
            <a:lvl4pPr indent="-298450" lvl="3" marL="1828800" algn="l">
              <a:lnSpc>
                <a:spcPct val="109090"/>
              </a:lnSpc>
              <a:spcBef>
                <a:spcPts val="600"/>
              </a:spcBef>
              <a:spcAft>
                <a:spcPts val="0"/>
              </a:spcAft>
              <a:buSzPts val="1100"/>
              <a:buChar char="‒"/>
              <a:defRPr sz="1100">
                <a:solidFill>
                  <a:schemeClr val="dk1"/>
                </a:solidFill>
              </a:defRPr>
            </a:lvl4pPr>
            <a:lvl5pPr indent="-304800" lvl="4" marL="2286000" algn="l">
              <a:lnSpc>
                <a:spcPct val="100000"/>
              </a:lnSpc>
              <a:spcBef>
                <a:spcPts val="600"/>
              </a:spcBef>
              <a:spcAft>
                <a:spcPts val="0"/>
              </a:spcAft>
              <a:buClr>
                <a:schemeClr val="dk1"/>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4" name="Google Shape;374;p27"/>
          <p:cNvSpPr txBox="1"/>
          <p:nvPr>
            <p:ph idx="13" type="body"/>
          </p:nvPr>
        </p:nvSpPr>
        <p:spPr>
          <a:xfrm>
            <a:off x="7294887" y="2326856"/>
            <a:ext cx="3149232" cy="1994493"/>
          </a:xfrm>
          <a:prstGeom prst="rect">
            <a:avLst/>
          </a:prstGeom>
          <a:noFill/>
          <a:ln>
            <a:noFill/>
          </a:ln>
        </p:spPr>
        <p:txBody>
          <a:bodyPr anchorCtr="0" anchor="t"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04800" lvl="1" marL="914400" algn="l">
              <a:lnSpc>
                <a:spcPct val="116666"/>
              </a:lnSpc>
              <a:spcBef>
                <a:spcPts val="600"/>
              </a:spcBef>
              <a:spcAft>
                <a:spcPts val="0"/>
              </a:spcAft>
              <a:buSzPts val="1200"/>
              <a:buChar char="▪"/>
              <a:defRPr sz="1200">
                <a:solidFill>
                  <a:schemeClr val="dk1"/>
                </a:solidFill>
              </a:defRPr>
            </a:lvl2pPr>
            <a:lvl3pPr indent="-304800" lvl="2" marL="1371600" algn="l">
              <a:lnSpc>
                <a:spcPct val="116666"/>
              </a:lnSpc>
              <a:spcBef>
                <a:spcPts val="600"/>
              </a:spcBef>
              <a:spcAft>
                <a:spcPts val="0"/>
              </a:spcAft>
              <a:buSzPts val="1200"/>
              <a:buChar char="•"/>
              <a:defRPr sz="1200">
                <a:solidFill>
                  <a:schemeClr val="dk1"/>
                </a:solidFill>
              </a:defRPr>
            </a:lvl3pPr>
            <a:lvl4pPr indent="-298450" lvl="3" marL="1828800" algn="l">
              <a:lnSpc>
                <a:spcPct val="109090"/>
              </a:lnSpc>
              <a:spcBef>
                <a:spcPts val="600"/>
              </a:spcBef>
              <a:spcAft>
                <a:spcPts val="0"/>
              </a:spcAft>
              <a:buSzPts val="1100"/>
              <a:buChar char="‒"/>
              <a:defRPr sz="1100">
                <a:solidFill>
                  <a:schemeClr val="dk1"/>
                </a:solidFill>
              </a:defRPr>
            </a:lvl4pPr>
            <a:lvl5pPr indent="-304800" lvl="4" marL="2286000" algn="l">
              <a:lnSpc>
                <a:spcPct val="100000"/>
              </a:lnSpc>
              <a:spcBef>
                <a:spcPts val="600"/>
              </a:spcBef>
              <a:spcAft>
                <a:spcPts val="0"/>
              </a:spcAft>
              <a:buClr>
                <a:schemeClr val="dk1"/>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75" name="Google Shape;375;p27"/>
          <p:cNvPicPr preferRelativeResize="0"/>
          <p:nvPr/>
        </p:nvPicPr>
        <p:blipFill rotWithShape="1">
          <a:blip r:embed="rId4">
            <a:alphaModFix/>
          </a:blip>
          <a:srcRect b="16530" l="81836" r="0" t="-4713"/>
          <a:stretch/>
        </p:blipFill>
        <p:spPr>
          <a:xfrm>
            <a:off x="11547793" y="188640"/>
            <a:ext cx="424356" cy="459624"/>
          </a:xfrm>
          <a:prstGeom prst="rect">
            <a:avLst/>
          </a:prstGeom>
          <a:noFill/>
          <a:ln>
            <a:noFill/>
          </a:ln>
        </p:spPr>
      </p:pic>
      <p:cxnSp>
        <p:nvCxnSpPr>
          <p:cNvPr id="376" name="Google Shape;376;p27"/>
          <p:cNvCxnSpPr/>
          <p:nvPr/>
        </p:nvCxnSpPr>
        <p:spPr>
          <a:xfrm>
            <a:off x="407988" y="2235647"/>
            <a:ext cx="10036131" cy="0"/>
          </a:xfrm>
          <a:prstGeom prst="straightConnector1">
            <a:avLst/>
          </a:prstGeom>
          <a:solidFill>
            <a:schemeClr val="dk1"/>
          </a:solidFill>
          <a:ln cap="flat" cmpd="sng" w="47625">
            <a:solidFill>
              <a:srgbClr val="D8D8D8"/>
            </a:solidFill>
            <a:prstDash val="solid"/>
            <a:round/>
            <a:headEnd len="sm" w="sm" type="none"/>
            <a:tailEnd len="sm" w="sm"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rganization Chart">
  <p:cSld name="Organization Chart">
    <p:bg>
      <p:bgPr>
        <a:solidFill>
          <a:schemeClr val="lt1"/>
        </a:solidFill>
      </p:bgPr>
    </p:bg>
    <p:spTree>
      <p:nvGrpSpPr>
        <p:cNvPr id="377" name="Shape 377"/>
        <p:cNvGrpSpPr/>
        <p:nvPr/>
      </p:nvGrpSpPr>
      <p:grpSpPr>
        <a:xfrm>
          <a:off x="0" y="0"/>
          <a:ext cx="0" cy="0"/>
          <a:chOff x="0" y="0"/>
          <a:chExt cx="0" cy="0"/>
        </a:xfrm>
      </p:grpSpPr>
      <p:sp>
        <p:nvSpPr>
          <p:cNvPr id="378" name="Google Shape;378;p28"/>
          <p:cNvSpPr txBox="1"/>
          <p:nvPr>
            <p:ph idx="1" type="body"/>
          </p:nvPr>
        </p:nvSpPr>
        <p:spPr>
          <a:xfrm>
            <a:off x="666750" y="5733255"/>
            <a:ext cx="1939924" cy="504056"/>
          </a:xfrm>
          <a:prstGeom prst="rect">
            <a:avLst/>
          </a:prstGeom>
          <a:solidFill>
            <a:srgbClr val="E6E7E7"/>
          </a:solidFill>
          <a:ln>
            <a:noFill/>
          </a:ln>
        </p:spPr>
        <p:txBody>
          <a:bodyPr anchorCtr="0" anchor="ctr" bIns="0" lIns="0" spcFirstLastPara="1" rIns="0" wrap="square" tIns="0">
            <a:noAutofit/>
          </a:bodyPr>
          <a:lstStyle>
            <a:lvl1pPr indent="-228600" lvl="0" marL="457200" algn="ctr">
              <a:lnSpc>
                <a:spcPct val="116666"/>
              </a:lnSpc>
              <a:spcBef>
                <a:spcPts val="0"/>
              </a:spcBef>
              <a:spcAft>
                <a:spcPts val="0"/>
              </a:spcAft>
              <a:buClr>
                <a:schemeClr val="dk1"/>
              </a:buClr>
              <a:buSzPts val="1200"/>
              <a:buNone/>
              <a:defRPr b="0" sz="1200"/>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9" name="Google Shape;379;p28"/>
          <p:cNvSpPr txBox="1"/>
          <p:nvPr>
            <p:ph idx="2" type="body"/>
          </p:nvPr>
        </p:nvSpPr>
        <p:spPr>
          <a:xfrm>
            <a:off x="2794164" y="5737641"/>
            <a:ext cx="1939924" cy="504056"/>
          </a:xfrm>
          <a:prstGeom prst="rect">
            <a:avLst/>
          </a:prstGeom>
          <a:solidFill>
            <a:srgbClr val="E6E7E7"/>
          </a:solidFill>
          <a:ln>
            <a:noFill/>
          </a:ln>
        </p:spPr>
        <p:txBody>
          <a:bodyPr anchorCtr="0" anchor="ctr" bIns="0" lIns="0" spcFirstLastPara="1" rIns="0" wrap="square" tIns="0">
            <a:noAutofit/>
          </a:bodyPr>
          <a:lstStyle>
            <a:lvl1pPr indent="-228600" lvl="0" marL="457200" algn="ctr">
              <a:lnSpc>
                <a:spcPct val="116666"/>
              </a:lnSpc>
              <a:spcBef>
                <a:spcPts val="0"/>
              </a:spcBef>
              <a:spcAft>
                <a:spcPts val="0"/>
              </a:spcAft>
              <a:buClr>
                <a:schemeClr val="dk1"/>
              </a:buClr>
              <a:buSzPts val="1200"/>
              <a:buNone/>
              <a:defRPr b="0" sz="1200"/>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 name="Google Shape;380;p28"/>
          <p:cNvSpPr txBox="1"/>
          <p:nvPr>
            <p:ph idx="3" type="body"/>
          </p:nvPr>
        </p:nvSpPr>
        <p:spPr>
          <a:xfrm>
            <a:off x="4927473" y="5737641"/>
            <a:ext cx="1939924" cy="504056"/>
          </a:xfrm>
          <a:prstGeom prst="rect">
            <a:avLst/>
          </a:prstGeom>
          <a:solidFill>
            <a:srgbClr val="E6E7E7"/>
          </a:solidFill>
          <a:ln>
            <a:noFill/>
          </a:ln>
        </p:spPr>
        <p:txBody>
          <a:bodyPr anchorCtr="0" anchor="ctr" bIns="0" lIns="0" spcFirstLastPara="1" rIns="0" wrap="square" tIns="0">
            <a:noAutofit/>
          </a:bodyPr>
          <a:lstStyle>
            <a:lvl1pPr indent="-228600" lvl="0" marL="457200" algn="ctr">
              <a:lnSpc>
                <a:spcPct val="116666"/>
              </a:lnSpc>
              <a:spcBef>
                <a:spcPts val="0"/>
              </a:spcBef>
              <a:spcAft>
                <a:spcPts val="0"/>
              </a:spcAft>
              <a:buClr>
                <a:schemeClr val="dk1"/>
              </a:buClr>
              <a:buSzPts val="1200"/>
              <a:buNone/>
              <a:defRPr b="0" sz="1200"/>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1" name="Google Shape;381;p28"/>
          <p:cNvSpPr txBox="1"/>
          <p:nvPr>
            <p:ph idx="4" type="body"/>
          </p:nvPr>
        </p:nvSpPr>
        <p:spPr>
          <a:xfrm>
            <a:off x="7060200" y="5733156"/>
            <a:ext cx="1939924" cy="504056"/>
          </a:xfrm>
          <a:prstGeom prst="rect">
            <a:avLst/>
          </a:prstGeom>
          <a:solidFill>
            <a:srgbClr val="E6E7E7"/>
          </a:solidFill>
          <a:ln>
            <a:noFill/>
          </a:ln>
        </p:spPr>
        <p:txBody>
          <a:bodyPr anchorCtr="0" anchor="ctr" bIns="0" lIns="0" spcFirstLastPara="1" rIns="0" wrap="square" tIns="0">
            <a:noAutofit/>
          </a:bodyPr>
          <a:lstStyle>
            <a:lvl1pPr indent="-228600" lvl="0" marL="457200" algn="ctr">
              <a:lnSpc>
                <a:spcPct val="116666"/>
              </a:lnSpc>
              <a:spcBef>
                <a:spcPts val="0"/>
              </a:spcBef>
              <a:spcAft>
                <a:spcPts val="0"/>
              </a:spcAft>
              <a:buClr>
                <a:schemeClr val="dk1"/>
              </a:buClr>
              <a:buSzPts val="1200"/>
              <a:buNone/>
              <a:defRPr b="0" sz="1200"/>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 name="Google Shape;382;p28"/>
          <p:cNvSpPr txBox="1"/>
          <p:nvPr>
            <p:ph idx="5" type="body"/>
          </p:nvPr>
        </p:nvSpPr>
        <p:spPr>
          <a:xfrm>
            <a:off x="9192926" y="5733156"/>
            <a:ext cx="1939924" cy="504056"/>
          </a:xfrm>
          <a:prstGeom prst="rect">
            <a:avLst/>
          </a:prstGeom>
          <a:solidFill>
            <a:srgbClr val="E6E7E7"/>
          </a:solidFill>
          <a:ln>
            <a:noFill/>
          </a:ln>
        </p:spPr>
        <p:txBody>
          <a:bodyPr anchorCtr="0" anchor="ctr" bIns="0" lIns="0" spcFirstLastPara="1" rIns="0" wrap="square" tIns="0">
            <a:noAutofit/>
          </a:bodyPr>
          <a:lstStyle>
            <a:lvl1pPr indent="-228600" lvl="0" marL="457200" algn="ctr">
              <a:lnSpc>
                <a:spcPct val="116666"/>
              </a:lnSpc>
              <a:spcBef>
                <a:spcPts val="0"/>
              </a:spcBef>
              <a:spcAft>
                <a:spcPts val="0"/>
              </a:spcAft>
              <a:buClr>
                <a:schemeClr val="dk1"/>
              </a:buClr>
              <a:buSzPts val="1200"/>
              <a:buNone/>
              <a:defRPr b="0" sz="1200"/>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 name="Google Shape;383;p28"/>
          <p:cNvSpPr txBox="1"/>
          <p:nvPr>
            <p:ph idx="6" type="body"/>
          </p:nvPr>
        </p:nvSpPr>
        <p:spPr>
          <a:xfrm>
            <a:off x="3647728" y="1958081"/>
            <a:ext cx="1440160" cy="1152128"/>
          </a:xfrm>
          <a:prstGeom prst="rect">
            <a:avLst/>
          </a:prstGeom>
          <a:solidFill>
            <a:srgbClr val="0070AD"/>
          </a:solidFill>
          <a:ln>
            <a:noFill/>
          </a:ln>
        </p:spPr>
        <p:txBody>
          <a:bodyPr anchorCtr="0" anchor="ctr" bIns="0" lIns="0" spcFirstLastPara="1" rIns="0" wrap="square" tIns="0">
            <a:noAutofit/>
          </a:bodyPr>
          <a:lstStyle>
            <a:lvl1pPr indent="-228600" lvl="0" marL="457200" algn="ctr">
              <a:lnSpc>
                <a:spcPct val="112500"/>
              </a:lnSpc>
              <a:spcBef>
                <a:spcPts val="0"/>
              </a:spcBef>
              <a:spcAft>
                <a:spcPts val="0"/>
              </a:spcAft>
              <a:buClr>
                <a:schemeClr val="lt1"/>
              </a:buClr>
              <a:buSzPts val="1600"/>
              <a:buNone/>
              <a:defRPr b="0" sz="1600">
                <a:solidFill>
                  <a:schemeClr val="lt1"/>
                </a:solidFill>
              </a:defRPr>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4" name="Google Shape;384;p28"/>
          <p:cNvSpPr txBox="1"/>
          <p:nvPr>
            <p:ph idx="7" type="body"/>
          </p:nvPr>
        </p:nvSpPr>
        <p:spPr>
          <a:xfrm>
            <a:off x="6384032" y="3428999"/>
            <a:ext cx="1440160" cy="1152128"/>
          </a:xfrm>
          <a:prstGeom prst="rect">
            <a:avLst/>
          </a:prstGeom>
          <a:solidFill>
            <a:srgbClr val="12ABDB"/>
          </a:solidFill>
          <a:ln>
            <a:noFill/>
          </a:ln>
        </p:spPr>
        <p:txBody>
          <a:bodyPr anchorCtr="0" anchor="ctr" bIns="0" lIns="0" spcFirstLastPara="1" rIns="0" wrap="square" tIns="0">
            <a:noAutofit/>
          </a:bodyPr>
          <a:lstStyle>
            <a:lvl1pPr indent="-228600" lvl="0" marL="457200" algn="ctr">
              <a:lnSpc>
                <a:spcPct val="112500"/>
              </a:lnSpc>
              <a:spcBef>
                <a:spcPts val="0"/>
              </a:spcBef>
              <a:spcAft>
                <a:spcPts val="0"/>
              </a:spcAft>
              <a:buClr>
                <a:schemeClr val="lt1"/>
              </a:buClr>
              <a:buSzPts val="1600"/>
              <a:buNone/>
              <a:defRPr b="0" sz="1600">
                <a:solidFill>
                  <a:schemeClr val="lt1"/>
                </a:solidFill>
              </a:defRPr>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5" name="Google Shape;385;p28"/>
          <p:cNvSpPr/>
          <p:nvPr/>
        </p:nvSpPr>
        <p:spPr>
          <a:xfrm>
            <a:off x="3589947" y="1916832"/>
            <a:ext cx="5012107" cy="1230106"/>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Verdana"/>
              <a:ea typeface="Verdana"/>
              <a:cs typeface="Verdana"/>
              <a:sym typeface="Verdana"/>
            </a:endParaRPr>
          </a:p>
        </p:txBody>
      </p:sp>
      <p:sp>
        <p:nvSpPr>
          <p:cNvPr id="386" name="Google Shape;386;p28"/>
          <p:cNvSpPr/>
          <p:nvPr/>
        </p:nvSpPr>
        <p:spPr>
          <a:xfrm>
            <a:off x="6337816" y="3389316"/>
            <a:ext cx="5012107" cy="1230106"/>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Verdana"/>
              <a:ea typeface="Verdana"/>
              <a:cs typeface="Verdana"/>
              <a:sym typeface="Verdana"/>
            </a:endParaRPr>
          </a:p>
        </p:txBody>
      </p:sp>
      <p:sp>
        <p:nvSpPr>
          <p:cNvPr id="387" name="Google Shape;387;p28"/>
          <p:cNvSpPr/>
          <p:nvPr/>
        </p:nvSpPr>
        <p:spPr>
          <a:xfrm>
            <a:off x="839788" y="3389316"/>
            <a:ext cx="5012107" cy="1230106"/>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Verdana"/>
              <a:ea typeface="Verdana"/>
              <a:cs typeface="Verdana"/>
              <a:sym typeface="Verdana"/>
            </a:endParaRPr>
          </a:p>
        </p:txBody>
      </p:sp>
      <p:sp>
        <p:nvSpPr>
          <p:cNvPr id="388" name="Google Shape;388;p28"/>
          <p:cNvSpPr txBox="1"/>
          <p:nvPr/>
        </p:nvSpPr>
        <p:spPr>
          <a:xfrm>
            <a:off x="883343" y="3711981"/>
            <a:ext cx="1239750" cy="510909"/>
          </a:xfrm>
          <a:prstGeom prst="rect">
            <a:avLst/>
          </a:prstGeom>
          <a:noFill/>
          <a:ln>
            <a:noFill/>
          </a:ln>
        </p:spPr>
        <p:txBody>
          <a:bodyPr anchorCtr="0" anchor="t" bIns="45700" lIns="91425" spcFirstLastPara="1" rIns="91425" wrap="square" tIns="45700">
            <a:noAutofit/>
          </a:bodyPr>
          <a:lstStyle/>
          <a:p>
            <a:pPr indent="0" lvl="0" marL="0" marR="0" rtl="0" algn="r">
              <a:lnSpc>
                <a:spcPct val="85000"/>
              </a:lnSpc>
              <a:spcBef>
                <a:spcPts val="0"/>
              </a:spcBef>
              <a:spcAft>
                <a:spcPts val="0"/>
              </a:spcAft>
              <a:buClr>
                <a:srgbClr val="000000"/>
              </a:buClr>
              <a:buSzPts val="1600"/>
              <a:buFont typeface="Arial"/>
              <a:buNone/>
            </a:pPr>
            <a:r>
              <a:rPr b="1" i="0" lang="en-US" sz="1600" u="none" cap="none" strike="noStrike">
                <a:solidFill>
                  <a:schemeClr val="lt1"/>
                </a:solidFill>
                <a:latin typeface="Verdana"/>
                <a:ea typeface="Verdana"/>
                <a:cs typeface="Verdana"/>
                <a:sym typeface="Verdana"/>
              </a:rPr>
              <a:t>Group Name</a:t>
            </a:r>
            <a:endParaRPr b="0" i="0" sz="1400" u="none" cap="none" strike="noStrike">
              <a:solidFill>
                <a:srgbClr val="000000"/>
              </a:solidFill>
              <a:latin typeface="Arial"/>
              <a:ea typeface="Arial"/>
              <a:cs typeface="Arial"/>
              <a:sym typeface="Arial"/>
            </a:endParaRPr>
          </a:p>
        </p:txBody>
      </p:sp>
      <p:cxnSp>
        <p:nvCxnSpPr>
          <p:cNvPr id="389" name="Google Shape;389;p28"/>
          <p:cNvCxnSpPr/>
          <p:nvPr/>
        </p:nvCxnSpPr>
        <p:spPr>
          <a:xfrm>
            <a:off x="4367808" y="3160017"/>
            <a:ext cx="0" cy="216024"/>
          </a:xfrm>
          <a:prstGeom prst="straightConnector1">
            <a:avLst/>
          </a:prstGeom>
          <a:noFill/>
          <a:ln cap="flat" cmpd="sng" w="38100">
            <a:solidFill>
              <a:schemeClr val="accent1"/>
            </a:solidFill>
            <a:prstDash val="solid"/>
            <a:miter lim="800000"/>
            <a:headEnd len="sm" w="sm" type="none"/>
            <a:tailEnd len="sm" w="sm" type="none"/>
          </a:ln>
        </p:spPr>
      </p:cxnSp>
      <p:cxnSp>
        <p:nvCxnSpPr>
          <p:cNvPr id="390" name="Google Shape;390;p28"/>
          <p:cNvCxnSpPr/>
          <p:nvPr/>
        </p:nvCxnSpPr>
        <p:spPr>
          <a:xfrm>
            <a:off x="7104112" y="3160017"/>
            <a:ext cx="0" cy="216024"/>
          </a:xfrm>
          <a:prstGeom prst="straightConnector1">
            <a:avLst/>
          </a:prstGeom>
          <a:noFill/>
          <a:ln cap="flat" cmpd="sng" w="38100">
            <a:solidFill>
              <a:schemeClr val="accent1"/>
            </a:solidFill>
            <a:prstDash val="solid"/>
            <a:miter lim="800000"/>
            <a:headEnd len="sm" w="sm" type="none"/>
            <a:tailEnd len="sm" w="sm" type="none"/>
          </a:ln>
        </p:spPr>
      </p:cxnSp>
      <p:cxnSp>
        <p:nvCxnSpPr>
          <p:cNvPr id="391" name="Google Shape;391;p28"/>
          <p:cNvCxnSpPr/>
          <p:nvPr/>
        </p:nvCxnSpPr>
        <p:spPr>
          <a:xfrm>
            <a:off x="5879976" y="4004369"/>
            <a:ext cx="432048" cy="0"/>
          </a:xfrm>
          <a:prstGeom prst="straightConnector1">
            <a:avLst/>
          </a:prstGeom>
          <a:noFill/>
          <a:ln cap="flat" cmpd="sng" w="38100">
            <a:solidFill>
              <a:schemeClr val="accent1"/>
            </a:solidFill>
            <a:prstDash val="solid"/>
            <a:miter lim="800000"/>
            <a:headEnd len="sm" w="sm" type="none"/>
            <a:tailEnd len="sm" w="sm" type="none"/>
          </a:ln>
        </p:spPr>
      </p:cxnSp>
      <p:cxnSp>
        <p:nvCxnSpPr>
          <p:cNvPr id="392" name="Google Shape;392;p28"/>
          <p:cNvCxnSpPr/>
          <p:nvPr/>
        </p:nvCxnSpPr>
        <p:spPr>
          <a:xfrm>
            <a:off x="2711624" y="4653135"/>
            <a:ext cx="0" cy="504056"/>
          </a:xfrm>
          <a:prstGeom prst="straightConnector1">
            <a:avLst/>
          </a:prstGeom>
          <a:noFill/>
          <a:ln cap="flat" cmpd="sng" w="38100">
            <a:solidFill>
              <a:srgbClr val="12ABDB"/>
            </a:solidFill>
            <a:prstDash val="solid"/>
            <a:miter lim="800000"/>
            <a:headEnd len="sm" w="sm" type="none"/>
            <a:tailEnd len="sm" w="sm" type="none"/>
          </a:ln>
        </p:spPr>
      </p:cxnSp>
      <p:cxnSp>
        <p:nvCxnSpPr>
          <p:cNvPr id="393" name="Google Shape;393;p28"/>
          <p:cNvCxnSpPr/>
          <p:nvPr/>
        </p:nvCxnSpPr>
        <p:spPr>
          <a:xfrm>
            <a:off x="1612454" y="5226817"/>
            <a:ext cx="8588002" cy="0"/>
          </a:xfrm>
          <a:prstGeom prst="straightConnector1">
            <a:avLst/>
          </a:prstGeom>
          <a:noFill/>
          <a:ln cap="flat" cmpd="sng" w="38100">
            <a:solidFill>
              <a:srgbClr val="12ABDB"/>
            </a:solidFill>
            <a:prstDash val="solid"/>
            <a:miter lim="800000"/>
            <a:headEnd len="sm" w="sm" type="none"/>
            <a:tailEnd len="sm" w="sm" type="none"/>
          </a:ln>
        </p:spPr>
      </p:cxnSp>
      <p:cxnSp>
        <p:nvCxnSpPr>
          <p:cNvPr id="394" name="Google Shape;394;p28"/>
          <p:cNvCxnSpPr/>
          <p:nvPr/>
        </p:nvCxnSpPr>
        <p:spPr>
          <a:xfrm>
            <a:off x="1631690" y="5229100"/>
            <a:ext cx="0" cy="432147"/>
          </a:xfrm>
          <a:prstGeom prst="straightConnector1">
            <a:avLst/>
          </a:prstGeom>
          <a:noFill/>
          <a:ln cap="flat" cmpd="sng" w="38100">
            <a:solidFill>
              <a:srgbClr val="12ABDB"/>
            </a:solidFill>
            <a:prstDash val="solid"/>
            <a:miter lim="800000"/>
            <a:headEnd len="sm" w="sm" type="none"/>
            <a:tailEnd len="sm" w="sm" type="none"/>
          </a:ln>
        </p:spPr>
      </p:cxnSp>
      <p:cxnSp>
        <p:nvCxnSpPr>
          <p:cNvPr id="395" name="Google Shape;395;p28"/>
          <p:cNvCxnSpPr/>
          <p:nvPr/>
        </p:nvCxnSpPr>
        <p:spPr>
          <a:xfrm>
            <a:off x="3764417" y="5229199"/>
            <a:ext cx="0" cy="432147"/>
          </a:xfrm>
          <a:prstGeom prst="straightConnector1">
            <a:avLst/>
          </a:prstGeom>
          <a:noFill/>
          <a:ln cap="flat" cmpd="sng" w="38100">
            <a:solidFill>
              <a:srgbClr val="12ABDB"/>
            </a:solidFill>
            <a:prstDash val="solid"/>
            <a:miter lim="800000"/>
            <a:headEnd len="sm" w="sm" type="none"/>
            <a:tailEnd len="sm" w="sm" type="none"/>
          </a:ln>
        </p:spPr>
      </p:cxnSp>
      <p:cxnSp>
        <p:nvCxnSpPr>
          <p:cNvPr id="396" name="Google Shape;396;p28"/>
          <p:cNvCxnSpPr/>
          <p:nvPr/>
        </p:nvCxnSpPr>
        <p:spPr>
          <a:xfrm>
            <a:off x="5897144" y="5229199"/>
            <a:ext cx="0" cy="432147"/>
          </a:xfrm>
          <a:prstGeom prst="straightConnector1">
            <a:avLst/>
          </a:prstGeom>
          <a:noFill/>
          <a:ln cap="flat" cmpd="sng" w="38100">
            <a:solidFill>
              <a:srgbClr val="12ABDB"/>
            </a:solidFill>
            <a:prstDash val="solid"/>
            <a:miter lim="800000"/>
            <a:headEnd len="sm" w="sm" type="none"/>
            <a:tailEnd len="sm" w="sm" type="none"/>
          </a:ln>
        </p:spPr>
      </p:cxnSp>
      <p:cxnSp>
        <p:nvCxnSpPr>
          <p:cNvPr id="397" name="Google Shape;397;p28"/>
          <p:cNvCxnSpPr/>
          <p:nvPr/>
        </p:nvCxnSpPr>
        <p:spPr>
          <a:xfrm>
            <a:off x="8029871" y="5229199"/>
            <a:ext cx="0" cy="432147"/>
          </a:xfrm>
          <a:prstGeom prst="straightConnector1">
            <a:avLst/>
          </a:prstGeom>
          <a:noFill/>
          <a:ln cap="flat" cmpd="sng" w="38100">
            <a:solidFill>
              <a:srgbClr val="12ABDB"/>
            </a:solidFill>
            <a:prstDash val="solid"/>
            <a:miter lim="800000"/>
            <a:headEnd len="sm" w="sm" type="none"/>
            <a:tailEnd len="sm" w="sm" type="none"/>
          </a:ln>
        </p:spPr>
      </p:cxnSp>
      <p:cxnSp>
        <p:nvCxnSpPr>
          <p:cNvPr id="398" name="Google Shape;398;p28"/>
          <p:cNvCxnSpPr/>
          <p:nvPr/>
        </p:nvCxnSpPr>
        <p:spPr>
          <a:xfrm>
            <a:off x="10179266" y="5219674"/>
            <a:ext cx="0" cy="432147"/>
          </a:xfrm>
          <a:prstGeom prst="straightConnector1">
            <a:avLst/>
          </a:prstGeom>
          <a:noFill/>
          <a:ln cap="flat" cmpd="sng" w="38100">
            <a:solidFill>
              <a:srgbClr val="12ABDB"/>
            </a:solidFill>
            <a:prstDash val="solid"/>
            <a:miter lim="800000"/>
            <a:headEnd len="sm" w="sm" type="none"/>
            <a:tailEnd len="sm" w="sm" type="none"/>
          </a:ln>
        </p:spPr>
      </p:cxnSp>
      <p:sp>
        <p:nvSpPr>
          <p:cNvPr id="399" name="Google Shape;399;p28"/>
          <p:cNvSpPr txBox="1"/>
          <p:nvPr>
            <p:ph idx="8" type="body"/>
          </p:nvPr>
        </p:nvSpPr>
        <p:spPr>
          <a:xfrm>
            <a:off x="5157506" y="2091773"/>
            <a:ext cx="3314758" cy="880224"/>
          </a:xfrm>
          <a:prstGeom prst="rect">
            <a:avLst/>
          </a:prstGeom>
          <a:noFill/>
          <a:ln>
            <a:noFill/>
          </a:ln>
        </p:spPr>
        <p:txBody>
          <a:bodyPr anchorCtr="0" anchor="t" bIns="0" lIns="0" spcFirstLastPara="1" rIns="0" wrap="square" tIns="0">
            <a:noAutofit/>
          </a:bodyPr>
          <a:lstStyle>
            <a:lvl1pPr indent="-228600" lvl="0" marL="457200" algn="l">
              <a:lnSpc>
                <a:spcPct val="116666"/>
              </a:lnSpc>
              <a:spcBef>
                <a:spcPts val="0"/>
              </a:spcBef>
              <a:spcAft>
                <a:spcPts val="0"/>
              </a:spcAft>
              <a:buClr>
                <a:schemeClr val="dk1"/>
              </a:buClr>
              <a:buSzPts val="1200"/>
              <a:buNone/>
              <a:defRPr sz="1200"/>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0" name="Google Shape;400;p28"/>
          <p:cNvSpPr txBox="1"/>
          <p:nvPr>
            <p:ph idx="9" type="body"/>
          </p:nvPr>
        </p:nvSpPr>
        <p:spPr>
          <a:xfrm>
            <a:off x="2391842" y="3564257"/>
            <a:ext cx="3314758" cy="880224"/>
          </a:xfrm>
          <a:prstGeom prst="rect">
            <a:avLst/>
          </a:prstGeom>
          <a:noFill/>
          <a:ln>
            <a:noFill/>
          </a:ln>
        </p:spPr>
        <p:txBody>
          <a:bodyPr anchorCtr="0" anchor="t" bIns="0" lIns="0" spcFirstLastPara="1" rIns="0" wrap="square" tIns="0">
            <a:noAutofit/>
          </a:bodyPr>
          <a:lstStyle>
            <a:lvl1pPr indent="-228600" lvl="0" marL="457200" algn="l">
              <a:lnSpc>
                <a:spcPct val="116666"/>
              </a:lnSpc>
              <a:spcBef>
                <a:spcPts val="0"/>
              </a:spcBef>
              <a:spcAft>
                <a:spcPts val="0"/>
              </a:spcAft>
              <a:buClr>
                <a:schemeClr val="dk1"/>
              </a:buClr>
              <a:buSzPts val="1200"/>
              <a:buNone/>
              <a:defRPr sz="1200"/>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1" name="Google Shape;401;p28"/>
          <p:cNvSpPr txBox="1"/>
          <p:nvPr>
            <p:ph idx="13" type="body"/>
          </p:nvPr>
        </p:nvSpPr>
        <p:spPr>
          <a:xfrm>
            <a:off x="7896622" y="3564257"/>
            <a:ext cx="3314758" cy="880224"/>
          </a:xfrm>
          <a:prstGeom prst="rect">
            <a:avLst/>
          </a:prstGeom>
          <a:noFill/>
          <a:ln>
            <a:noFill/>
          </a:ln>
        </p:spPr>
        <p:txBody>
          <a:bodyPr anchorCtr="0" anchor="t" bIns="0" lIns="0" spcFirstLastPara="1" rIns="0" wrap="square" tIns="0">
            <a:noAutofit/>
          </a:bodyPr>
          <a:lstStyle>
            <a:lvl1pPr indent="-228600" lvl="0" marL="457200" algn="l">
              <a:lnSpc>
                <a:spcPct val="116666"/>
              </a:lnSpc>
              <a:spcBef>
                <a:spcPts val="0"/>
              </a:spcBef>
              <a:spcAft>
                <a:spcPts val="0"/>
              </a:spcAft>
              <a:buClr>
                <a:schemeClr val="dk1"/>
              </a:buClr>
              <a:buSzPts val="1200"/>
              <a:buNone/>
              <a:defRPr sz="1200"/>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2" name="Google Shape;402;p28"/>
          <p:cNvSpPr txBox="1"/>
          <p:nvPr>
            <p:ph idx="14" type="body"/>
          </p:nvPr>
        </p:nvSpPr>
        <p:spPr>
          <a:xfrm>
            <a:off x="881063" y="3428106"/>
            <a:ext cx="1440160" cy="1152128"/>
          </a:xfrm>
          <a:prstGeom prst="rect">
            <a:avLst/>
          </a:prstGeom>
          <a:solidFill>
            <a:srgbClr val="12ABDB"/>
          </a:solidFill>
          <a:ln>
            <a:noFill/>
          </a:ln>
        </p:spPr>
        <p:txBody>
          <a:bodyPr anchorCtr="0" anchor="ctr" bIns="0" lIns="0" spcFirstLastPara="1" rIns="0" wrap="square" tIns="0">
            <a:noAutofit/>
          </a:bodyPr>
          <a:lstStyle>
            <a:lvl1pPr indent="-228600" lvl="0" marL="457200" algn="ctr">
              <a:lnSpc>
                <a:spcPct val="112500"/>
              </a:lnSpc>
              <a:spcBef>
                <a:spcPts val="0"/>
              </a:spcBef>
              <a:spcAft>
                <a:spcPts val="0"/>
              </a:spcAft>
              <a:buClr>
                <a:schemeClr val="lt1"/>
              </a:buClr>
              <a:buSzPts val="1600"/>
              <a:buNone/>
              <a:defRPr b="0" sz="1600">
                <a:solidFill>
                  <a:schemeClr val="lt1"/>
                </a:solidFill>
              </a:defRPr>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3" name="Google Shape;403;p28"/>
          <p:cNvSpPr txBox="1"/>
          <p:nvPr>
            <p:ph type="title"/>
          </p:nvPr>
        </p:nvSpPr>
        <p:spPr>
          <a:xfrm>
            <a:off x="407988" y="404813"/>
            <a:ext cx="11016604" cy="8636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4" name="Google Shape;404;p28"/>
          <p:cNvSpPr/>
          <p:nvPr/>
        </p:nvSpPr>
        <p:spPr>
          <a:xfrm>
            <a:off x="11784013" y="6555758"/>
            <a:ext cx="242375" cy="21544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7F7F7F"/>
                </a:solidFill>
                <a:latin typeface="Verdana"/>
                <a:ea typeface="Verdana"/>
                <a:cs typeface="Verdana"/>
                <a:sym typeface="Verdana"/>
              </a:rPr>
              <a:t>‹#›</a:t>
            </a:fld>
            <a:endParaRPr b="0" i="0" sz="800" u="none" cap="none" strike="noStrike">
              <a:solidFill>
                <a:srgbClr val="7F7F7F"/>
              </a:solidFill>
              <a:latin typeface="Verdana"/>
              <a:ea typeface="Verdana"/>
              <a:cs typeface="Verdana"/>
              <a:sym typeface="Verdana"/>
            </a:endParaRPr>
          </a:p>
        </p:txBody>
      </p:sp>
      <p:cxnSp>
        <p:nvCxnSpPr>
          <p:cNvPr id="405" name="Google Shape;405;p28"/>
          <p:cNvCxnSpPr/>
          <p:nvPr/>
        </p:nvCxnSpPr>
        <p:spPr>
          <a:xfrm rot="10800000">
            <a:off x="3283674" y="6587911"/>
            <a:ext cx="0" cy="155576"/>
          </a:xfrm>
          <a:prstGeom prst="straightConnector1">
            <a:avLst/>
          </a:prstGeom>
          <a:solidFill>
            <a:schemeClr val="dk1"/>
          </a:solidFill>
          <a:ln cap="rnd" cmpd="sng" w="12700">
            <a:solidFill>
              <a:schemeClr val="accent2"/>
            </a:solidFill>
            <a:prstDash val="solid"/>
            <a:round/>
            <a:headEnd len="sm" w="sm" type="none"/>
            <a:tailEnd len="sm" w="sm" type="none"/>
          </a:ln>
        </p:spPr>
      </p:cxnSp>
      <p:sp>
        <p:nvSpPr>
          <p:cNvPr id="406" name="Google Shape;406;p28">
            <a:hlinkClick r:id="rId2"/>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Clr>
                <a:srgbClr val="000000"/>
              </a:buClr>
              <a:buSzPts val="800"/>
              <a:buFont typeface="Arial"/>
              <a:buNone/>
            </a:pPr>
            <a:r>
              <a:rPr b="0" i="0" lang="en-US" sz="800" u="none" cap="none" strike="noStrike">
                <a:solidFill>
                  <a:srgbClr val="00458D"/>
                </a:solidFill>
                <a:latin typeface="Verdana"/>
                <a:ea typeface="Verdana"/>
                <a:cs typeface="Verdana"/>
                <a:sym typeface="Verdana"/>
              </a:rPr>
              <a:t>Presentation Title | Author | Date</a:t>
            </a:r>
            <a:endParaRPr b="0" i="0" sz="1400" u="none" cap="none" strike="noStrike">
              <a:solidFill>
                <a:srgbClr val="000000"/>
              </a:solidFill>
              <a:latin typeface="Arial"/>
              <a:ea typeface="Arial"/>
              <a:cs typeface="Arial"/>
              <a:sym typeface="Arial"/>
            </a:endParaRPr>
          </a:p>
        </p:txBody>
      </p:sp>
      <p:sp>
        <p:nvSpPr>
          <p:cNvPr id="407" name="Google Shape;407;p28"/>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767676"/>
                </a:solidFill>
                <a:latin typeface="Verdana"/>
                <a:ea typeface="Verdana"/>
                <a:cs typeface="Verdana"/>
                <a:sym typeface="Verdana"/>
              </a:rPr>
              <a:t>© 2017 Capgemini. All rights reserved.</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and image">
  <p:cSld name="Bullets and image">
    <p:spTree>
      <p:nvGrpSpPr>
        <p:cNvPr id="435" name="Shape 435"/>
        <p:cNvGrpSpPr/>
        <p:nvPr/>
      </p:nvGrpSpPr>
      <p:grpSpPr>
        <a:xfrm>
          <a:off x="0" y="0"/>
          <a:ext cx="0" cy="0"/>
          <a:chOff x="0" y="0"/>
          <a:chExt cx="0" cy="0"/>
        </a:xfrm>
      </p:grpSpPr>
      <p:pic>
        <p:nvPicPr>
          <p:cNvPr id="436" name="Google Shape;436;p30"/>
          <p:cNvPicPr preferRelativeResize="0"/>
          <p:nvPr/>
        </p:nvPicPr>
        <p:blipFill rotWithShape="1">
          <a:blip r:embed="rId2">
            <a:alphaModFix/>
          </a:blip>
          <a:srcRect b="0" l="0" r="0" t="0"/>
          <a:stretch/>
        </p:blipFill>
        <p:spPr>
          <a:xfrm>
            <a:off x="6400800" y="0"/>
            <a:ext cx="5791199" cy="5902959"/>
          </a:xfrm>
          <a:prstGeom prst="rect">
            <a:avLst/>
          </a:prstGeom>
          <a:noFill/>
          <a:ln>
            <a:noFill/>
          </a:ln>
        </p:spPr>
      </p:pic>
      <p:sp>
        <p:nvSpPr>
          <p:cNvPr id="437" name="Google Shape;437;p30"/>
          <p:cNvSpPr/>
          <p:nvPr>
            <p:ph idx="2" type="pic"/>
          </p:nvPr>
        </p:nvSpPr>
        <p:spPr>
          <a:xfrm>
            <a:off x="6284686" y="-1"/>
            <a:ext cx="5907313" cy="6857998"/>
          </a:xfrm>
          <a:prstGeom prst="rect">
            <a:avLst/>
          </a:prstGeom>
          <a:noFill/>
          <a:ln>
            <a:noFill/>
          </a:ln>
        </p:spPr>
        <p:txBody>
          <a:bodyPr anchorCtr="0" anchor="ctr" bIns="0" lIns="0" spcFirstLastPara="1" rIns="0" wrap="square" tIns="0">
            <a:noAutofit/>
          </a:bodyPr>
          <a:lstStyle>
            <a:lvl1pPr lvl="0" marR="0" rtl="0" algn="ctr">
              <a:lnSpc>
                <a:spcPct val="122222"/>
              </a:lnSpc>
              <a:spcBef>
                <a:spcPts val="0"/>
              </a:spcBef>
              <a:spcAft>
                <a:spcPts val="0"/>
              </a:spcAft>
              <a:buClr>
                <a:schemeClr val="dk1"/>
              </a:buClr>
              <a:buSzPts val="1800"/>
              <a:buFont typeface="Arial"/>
              <a:buNone/>
              <a:defRPr b="0" i="0" sz="1800" u="none" cap="none" strike="noStrike">
                <a:solidFill>
                  <a:schemeClr val="dk1"/>
                </a:solidFill>
                <a:latin typeface="Verdana"/>
                <a:ea typeface="Verdana"/>
                <a:cs typeface="Verdana"/>
                <a:sym typeface="Verdana"/>
              </a:defRPr>
            </a:lvl1pPr>
            <a:lvl2pPr lvl="1" marR="0" rtl="0" algn="l">
              <a:lnSpc>
                <a:spcPct val="112500"/>
              </a:lnSpc>
              <a:spcBef>
                <a:spcPts val="600"/>
              </a:spcBef>
              <a:spcAft>
                <a:spcPts val="0"/>
              </a:spcAft>
              <a:buClr>
                <a:schemeClr val="accent1"/>
              </a:buClr>
              <a:buSzPts val="1600"/>
              <a:buFont typeface="Noto Sans Symbols"/>
              <a:buChar char="▪"/>
              <a:defRPr b="0" i="0" sz="1600" u="none" cap="none" strike="noStrike">
                <a:solidFill>
                  <a:schemeClr val="dk1"/>
                </a:solidFill>
                <a:latin typeface="Verdana"/>
                <a:ea typeface="Verdana"/>
                <a:cs typeface="Verdana"/>
                <a:sym typeface="Verdana"/>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lvl="3" marR="0" rtl="0" algn="l">
              <a:lnSpc>
                <a:spcPct val="116666"/>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438" name="Google Shape;438;p30"/>
          <p:cNvSpPr txBox="1"/>
          <p:nvPr>
            <p:ph type="title"/>
          </p:nvPr>
        </p:nvSpPr>
        <p:spPr>
          <a:xfrm>
            <a:off x="407988" y="404813"/>
            <a:ext cx="11016604" cy="8636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9" name="Google Shape;439;p30"/>
          <p:cNvSpPr txBox="1"/>
          <p:nvPr>
            <p:ph idx="1" type="body"/>
          </p:nvPr>
        </p:nvSpPr>
        <p:spPr>
          <a:xfrm>
            <a:off x="417591" y="1430234"/>
            <a:ext cx="5678409" cy="1368152"/>
          </a:xfrm>
          <a:prstGeom prst="rect">
            <a:avLst/>
          </a:prstGeom>
          <a:noFill/>
          <a:ln>
            <a:noFill/>
          </a:ln>
        </p:spPr>
        <p:txBody>
          <a:bodyPr anchorCtr="0" anchor="t" bIns="0" lIns="0" spcFirstLastPara="1" rIns="0" wrap="square" tIns="0">
            <a:noAutofit/>
          </a:bodyPr>
          <a:lstStyle>
            <a:lvl1pPr indent="-228600" lvl="0" marL="457200" algn="l">
              <a:lnSpc>
                <a:spcPct val="122222"/>
              </a:lnSpc>
              <a:spcBef>
                <a:spcPts val="0"/>
              </a:spcBef>
              <a:spcAft>
                <a:spcPts val="0"/>
              </a:spcAft>
              <a:buClr>
                <a:schemeClr val="dk1"/>
              </a:buClr>
              <a:buSzPts val="1800"/>
              <a:buNone/>
              <a:defRPr sz="1800">
                <a:solidFill>
                  <a:schemeClr val="dk1"/>
                </a:solidFill>
              </a:defRPr>
            </a:lvl1pPr>
            <a:lvl2pPr indent="-330200" lvl="1" marL="914400" algn="l">
              <a:lnSpc>
                <a:spcPct val="112500"/>
              </a:lnSpc>
              <a:spcBef>
                <a:spcPts val="600"/>
              </a:spcBef>
              <a:spcAft>
                <a:spcPts val="0"/>
              </a:spcAft>
              <a:buSzPts val="1600"/>
              <a:buChar char="▪"/>
              <a:defRPr sz="1600">
                <a:solidFill>
                  <a:schemeClr val="dk1"/>
                </a:solidFill>
              </a:defRPr>
            </a:lvl2pPr>
            <a:lvl3pPr indent="-317500" lvl="2" marL="1371600" algn="l">
              <a:lnSpc>
                <a:spcPct val="114285"/>
              </a:lnSpc>
              <a:spcBef>
                <a:spcPts val="600"/>
              </a:spcBef>
              <a:spcAft>
                <a:spcPts val="0"/>
              </a:spcAft>
              <a:buSzPts val="1400"/>
              <a:buChar char="•"/>
              <a:defRPr sz="1400">
                <a:solidFill>
                  <a:schemeClr val="dk1"/>
                </a:solidFill>
              </a:defRPr>
            </a:lvl3pPr>
            <a:lvl4pPr indent="-304800" lvl="3" marL="1828800" algn="l">
              <a:lnSpc>
                <a:spcPct val="116666"/>
              </a:lnSpc>
              <a:spcBef>
                <a:spcPts val="600"/>
              </a:spcBef>
              <a:spcAft>
                <a:spcPts val="0"/>
              </a:spcAft>
              <a:buSzPts val="1200"/>
              <a:buChar char="‒"/>
              <a:defRPr sz="1200">
                <a:solidFill>
                  <a:schemeClr val="dk1"/>
                </a:solidFill>
              </a:defRPr>
            </a:lvl4pPr>
            <a:lvl5pPr indent="-304800" lvl="4" marL="2286000" algn="l">
              <a:lnSpc>
                <a:spcPct val="100000"/>
              </a:lnSpc>
              <a:spcBef>
                <a:spcPts val="600"/>
              </a:spcBef>
              <a:spcAft>
                <a:spcPts val="0"/>
              </a:spcAft>
              <a:buClr>
                <a:schemeClr val="dk1"/>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0" name="Google Shape;440;p30"/>
          <p:cNvSpPr txBox="1"/>
          <p:nvPr>
            <p:ph idx="3" type="body"/>
          </p:nvPr>
        </p:nvSpPr>
        <p:spPr>
          <a:xfrm>
            <a:off x="417591" y="3253616"/>
            <a:ext cx="5678409" cy="1368152"/>
          </a:xfrm>
          <a:prstGeom prst="rect">
            <a:avLst/>
          </a:prstGeom>
          <a:noFill/>
          <a:ln>
            <a:noFill/>
          </a:ln>
        </p:spPr>
        <p:txBody>
          <a:bodyPr anchorCtr="0" anchor="t" bIns="0" lIns="0" spcFirstLastPara="1" rIns="0" wrap="square" tIns="0">
            <a:noAutofit/>
          </a:bodyPr>
          <a:lstStyle>
            <a:lvl1pPr indent="-228600" lvl="0" marL="457200" algn="l">
              <a:lnSpc>
                <a:spcPct val="122222"/>
              </a:lnSpc>
              <a:spcBef>
                <a:spcPts val="0"/>
              </a:spcBef>
              <a:spcAft>
                <a:spcPts val="0"/>
              </a:spcAft>
              <a:buClr>
                <a:schemeClr val="dk1"/>
              </a:buClr>
              <a:buSzPts val="1800"/>
              <a:buNone/>
              <a:defRPr sz="1800">
                <a:solidFill>
                  <a:schemeClr val="dk1"/>
                </a:solidFill>
              </a:defRPr>
            </a:lvl1pPr>
            <a:lvl2pPr indent="-330200" lvl="1" marL="914400" algn="l">
              <a:lnSpc>
                <a:spcPct val="112500"/>
              </a:lnSpc>
              <a:spcBef>
                <a:spcPts val="600"/>
              </a:spcBef>
              <a:spcAft>
                <a:spcPts val="0"/>
              </a:spcAft>
              <a:buSzPts val="1600"/>
              <a:buChar char="▪"/>
              <a:defRPr sz="1600">
                <a:solidFill>
                  <a:schemeClr val="dk1"/>
                </a:solidFill>
              </a:defRPr>
            </a:lvl2pPr>
            <a:lvl3pPr indent="-317500" lvl="2" marL="1371600" algn="l">
              <a:lnSpc>
                <a:spcPct val="114285"/>
              </a:lnSpc>
              <a:spcBef>
                <a:spcPts val="600"/>
              </a:spcBef>
              <a:spcAft>
                <a:spcPts val="0"/>
              </a:spcAft>
              <a:buSzPts val="1400"/>
              <a:buChar char="•"/>
              <a:defRPr sz="1400">
                <a:solidFill>
                  <a:schemeClr val="dk1"/>
                </a:solidFill>
              </a:defRPr>
            </a:lvl3pPr>
            <a:lvl4pPr indent="-304800" lvl="3" marL="1828800" algn="l">
              <a:lnSpc>
                <a:spcPct val="116666"/>
              </a:lnSpc>
              <a:spcBef>
                <a:spcPts val="600"/>
              </a:spcBef>
              <a:spcAft>
                <a:spcPts val="0"/>
              </a:spcAft>
              <a:buSzPts val="1200"/>
              <a:buChar char="‒"/>
              <a:defRPr sz="1200">
                <a:solidFill>
                  <a:schemeClr val="dk1"/>
                </a:solidFill>
              </a:defRPr>
            </a:lvl4pPr>
            <a:lvl5pPr indent="-304800" lvl="4" marL="2286000" algn="l">
              <a:lnSpc>
                <a:spcPct val="100000"/>
              </a:lnSpc>
              <a:spcBef>
                <a:spcPts val="600"/>
              </a:spcBef>
              <a:spcAft>
                <a:spcPts val="0"/>
              </a:spcAft>
              <a:buClr>
                <a:schemeClr val="dk1"/>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1" name="Google Shape;441;p30"/>
          <p:cNvSpPr txBox="1"/>
          <p:nvPr>
            <p:ph idx="4" type="body"/>
          </p:nvPr>
        </p:nvSpPr>
        <p:spPr>
          <a:xfrm>
            <a:off x="417591" y="5076998"/>
            <a:ext cx="5678409" cy="1368152"/>
          </a:xfrm>
          <a:prstGeom prst="rect">
            <a:avLst/>
          </a:prstGeom>
          <a:noFill/>
          <a:ln>
            <a:noFill/>
          </a:ln>
        </p:spPr>
        <p:txBody>
          <a:bodyPr anchorCtr="0" anchor="t" bIns="0" lIns="0" spcFirstLastPara="1" rIns="0" wrap="square" tIns="0">
            <a:noAutofit/>
          </a:bodyPr>
          <a:lstStyle>
            <a:lvl1pPr indent="-228600" lvl="0" marL="457200" algn="l">
              <a:lnSpc>
                <a:spcPct val="122222"/>
              </a:lnSpc>
              <a:spcBef>
                <a:spcPts val="0"/>
              </a:spcBef>
              <a:spcAft>
                <a:spcPts val="0"/>
              </a:spcAft>
              <a:buClr>
                <a:schemeClr val="dk1"/>
              </a:buClr>
              <a:buSzPts val="1800"/>
              <a:buNone/>
              <a:defRPr sz="1800">
                <a:solidFill>
                  <a:schemeClr val="dk1"/>
                </a:solidFill>
              </a:defRPr>
            </a:lvl1pPr>
            <a:lvl2pPr indent="-330200" lvl="1" marL="914400" algn="l">
              <a:lnSpc>
                <a:spcPct val="112500"/>
              </a:lnSpc>
              <a:spcBef>
                <a:spcPts val="600"/>
              </a:spcBef>
              <a:spcAft>
                <a:spcPts val="0"/>
              </a:spcAft>
              <a:buSzPts val="1600"/>
              <a:buChar char="▪"/>
              <a:defRPr sz="1600">
                <a:solidFill>
                  <a:schemeClr val="dk1"/>
                </a:solidFill>
              </a:defRPr>
            </a:lvl2pPr>
            <a:lvl3pPr indent="-317500" lvl="2" marL="1371600" algn="l">
              <a:lnSpc>
                <a:spcPct val="114285"/>
              </a:lnSpc>
              <a:spcBef>
                <a:spcPts val="600"/>
              </a:spcBef>
              <a:spcAft>
                <a:spcPts val="0"/>
              </a:spcAft>
              <a:buSzPts val="1400"/>
              <a:buChar char="•"/>
              <a:defRPr sz="1400">
                <a:solidFill>
                  <a:schemeClr val="dk1"/>
                </a:solidFill>
              </a:defRPr>
            </a:lvl3pPr>
            <a:lvl4pPr indent="-304800" lvl="3" marL="1828800" algn="l">
              <a:lnSpc>
                <a:spcPct val="116666"/>
              </a:lnSpc>
              <a:spcBef>
                <a:spcPts val="600"/>
              </a:spcBef>
              <a:spcAft>
                <a:spcPts val="0"/>
              </a:spcAft>
              <a:buSzPts val="1200"/>
              <a:buChar char="‒"/>
              <a:defRPr sz="1200">
                <a:solidFill>
                  <a:schemeClr val="dk1"/>
                </a:solidFill>
              </a:defRPr>
            </a:lvl4pPr>
            <a:lvl5pPr indent="-304800" lvl="4" marL="2286000" algn="l">
              <a:lnSpc>
                <a:spcPct val="100000"/>
              </a:lnSpc>
              <a:spcBef>
                <a:spcPts val="600"/>
              </a:spcBef>
              <a:spcAft>
                <a:spcPts val="0"/>
              </a:spcAft>
              <a:buClr>
                <a:schemeClr val="dk1"/>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 name="Google Shape;442;p30"/>
          <p:cNvSpPr/>
          <p:nvPr/>
        </p:nvSpPr>
        <p:spPr>
          <a:xfrm>
            <a:off x="11784013" y="6555758"/>
            <a:ext cx="242375" cy="21544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7F7F7F"/>
                </a:solidFill>
                <a:latin typeface="Verdana"/>
                <a:ea typeface="Verdana"/>
                <a:cs typeface="Verdana"/>
                <a:sym typeface="Verdana"/>
              </a:rPr>
              <a:t>‹#›</a:t>
            </a:fld>
            <a:endParaRPr b="0" i="0" sz="800" u="none" cap="none" strike="noStrike">
              <a:solidFill>
                <a:srgbClr val="7F7F7F"/>
              </a:solidFill>
              <a:latin typeface="Verdana"/>
              <a:ea typeface="Verdana"/>
              <a:cs typeface="Verdana"/>
              <a:sym typeface="Verdana"/>
            </a:endParaRPr>
          </a:p>
        </p:txBody>
      </p:sp>
      <p:cxnSp>
        <p:nvCxnSpPr>
          <p:cNvPr id="443" name="Google Shape;443;p30"/>
          <p:cNvCxnSpPr/>
          <p:nvPr/>
        </p:nvCxnSpPr>
        <p:spPr>
          <a:xfrm rot="10800000">
            <a:off x="3283674" y="6587911"/>
            <a:ext cx="0" cy="155576"/>
          </a:xfrm>
          <a:prstGeom prst="straightConnector1">
            <a:avLst/>
          </a:prstGeom>
          <a:solidFill>
            <a:schemeClr val="dk1"/>
          </a:solidFill>
          <a:ln cap="rnd" cmpd="sng" w="12700">
            <a:solidFill>
              <a:schemeClr val="accent2"/>
            </a:solidFill>
            <a:prstDash val="solid"/>
            <a:round/>
            <a:headEnd len="sm" w="sm" type="none"/>
            <a:tailEnd len="sm" w="sm" type="none"/>
          </a:ln>
        </p:spPr>
      </p:cxnSp>
      <p:sp>
        <p:nvSpPr>
          <p:cNvPr id="444" name="Google Shape;444;p30">
            <a:hlinkClick r:id="rId3"/>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Clr>
                <a:srgbClr val="000000"/>
              </a:buClr>
              <a:buSzPts val="800"/>
              <a:buFont typeface="Arial"/>
              <a:buNone/>
            </a:pPr>
            <a:r>
              <a:rPr b="0" i="0" lang="en-US" sz="800" u="none" cap="none" strike="noStrike">
                <a:solidFill>
                  <a:srgbClr val="00458D"/>
                </a:solidFill>
                <a:latin typeface="Verdana"/>
                <a:ea typeface="Verdana"/>
                <a:cs typeface="Verdana"/>
                <a:sym typeface="Verdana"/>
              </a:rPr>
              <a:t>Presentation Title | Author | Date</a:t>
            </a:r>
            <a:endParaRPr b="0" i="0" sz="1400" u="none" cap="none" strike="noStrike">
              <a:solidFill>
                <a:srgbClr val="000000"/>
              </a:solidFill>
              <a:latin typeface="Arial"/>
              <a:ea typeface="Arial"/>
              <a:cs typeface="Arial"/>
              <a:sym typeface="Arial"/>
            </a:endParaRPr>
          </a:p>
        </p:txBody>
      </p:sp>
      <p:sp>
        <p:nvSpPr>
          <p:cNvPr id="445" name="Google Shape;445;p30"/>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767676"/>
                </a:solidFill>
                <a:latin typeface="Verdana"/>
                <a:ea typeface="Verdana"/>
                <a:cs typeface="Verdana"/>
                <a:sym typeface="Verdana"/>
              </a:rPr>
              <a:t>© 2017 Capgemini. All rights reserved.</a:t>
            </a:r>
            <a:endParaRPr b="0" i="0" sz="1400" u="none" cap="none" strike="noStrike">
              <a:solidFill>
                <a:srgbClr val="000000"/>
              </a:solidFill>
              <a:latin typeface="Arial"/>
              <a:ea typeface="Arial"/>
              <a:cs typeface="Arial"/>
              <a:sym typeface="Arial"/>
            </a:endParaRPr>
          </a:p>
        </p:txBody>
      </p:sp>
      <p:pic>
        <p:nvPicPr>
          <p:cNvPr id="446" name="Google Shape;446;p30"/>
          <p:cNvPicPr preferRelativeResize="0"/>
          <p:nvPr/>
        </p:nvPicPr>
        <p:blipFill rotWithShape="1">
          <a:blip r:embed="rId4">
            <a:alphaModFix/>
          </a:blip>
          <a:srcRect b="16530" l="81836" r="0" t="-4713"/>
          <a:stretch/>
        </p:blipFill>
        <p:spPr>
          <a:xfrm>
            <a:off x="11547793" y="188640"/>
            <a:ext cx="424356" cy="459624"/>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and Text2 (fixed)">
  <p:cSld name="Image and Text2 (fixed)">
    <p:spTree>
      <p:nvGrpSpPr>
        <p:cNvPr id="447" name="Shape 447"/>
        <p:cNvGrpSpPr/>
        <p:nvPr/>
      </p:nvGrpSpPr>
      <p:grpSpPr>
        <a:xfrm>
          <a:off x="0" y="0"/>
          <a:ext cx="0" cy="0"/>
          <a:chOff x="0" y="0"/>
          <a:chExt cx="0" cy="0"/>
        </a:xfrm>
      </p:grpSpPr>
      <p:pic>
        <p:nvPicPr>
          <p:cNvPr id="448" name="Google Shape;448;p31"/>
          <p:cNvPicPr preferRelativeResize="0"/>
          <p:nvPr/>
        </p:nvPicPr>
        <p:blipFill rotWithShape="1">
          <a:blip r:embed="rId2">
            <a:alphaModFix/>
          </a:blip>
          <a:srcRect b="0" l="0" r="0" t="0"/>
          <a:stretch/>
        </p:blipFill>
        <p:spPr>
          <a:xfrm>
            <a:off x="1524" y="0"/>
            <a:ext cx="12188952" cy="6858000"/>
          </a:xfrm>
          <a:prstGeom prst="rect">
            <a:avLst/>
          </a:prstGeom>
          <a:noFill/>
          <a:ln>
            <a:noFill/>
          </a:ln>
        </p:spPr>
      </p:pic>
      <p:pic>
        <p:nvPicPr>
          <p:cNvPr id="449" name="Google Shape;449;p31"/>
          <p:cNvPicPr preferRelativeResize="0"/>
          <p:nvPr/>
        </p:nvPicPr>
        <p:blipFill rotWithShape="1">
          <a:blip r:embed="rId3">
            <a:alphaModFix/>
          </a:blip>
          <a:srcRect b="0" l="0" r="3901" t="45009"/>
          <a:stretch/>
        </p:blipFill>
        <p:spPr>
          <a:xfrm rot="-966871">
            <a:off x="6623457" y="-854950"/>
            <a:ext cx="5712032" cy="3331781"/>
          </a:xfrm>
          <a:custGeom>
            <a:rect b="b" l="l" r="r" t="t"/>
            <a:pathLst>
              <a:path extrusionOk="0" h="3765238" w="6455155">
                <a:moveTo>
                  <a:pt x="0" y="0"/>
                </a:moveTo>
                <a:lnTo>
                  <a:pt x="6455155" y="1864957"/>
                </a:lnTo>
                <a:lnTo>
                  <a:pt x="5906145" y="3765238"/>
                </a:lnTo>
                <a:lnTo>
                  <a:pt x="2661149" y="3765238"/>
                </a:lnTo>
                <a:lnTo>
                  <a:pt x="0" y="2996406"/>
                </a:lnTo>
                <a:close/>
              </a:path>
            </a:pathLst>
          </a:custGeom>
          <a:noFill/>
          <a:ln>
            <a:noFill/>
          </a:ln>
        </p:spPr>
      </p:pic>
      <p:sp>
        <p:nvSpPr>
          <p:cNvPr id="450" name="Google Shape;450;p31"/>
          <p:cNvSpPr txBox="1"/>
          <p:nvPr>
            <p:ph idx="1" type="body"/>
          </p:nvPr>
        </p:nvSpPr>
        <p:spPr>
          <a:xfrm>
            <a:off x="7712546" y="251439"/>
            <a:ext cx="3594084" cy="95324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600"/>
              <a:buNone/>
              <a:defRPr b="1" sz="1600">
                <a:solidFill>
                  <a:schemeClr val="lt1"/>
                </a:solidFill>
              </a:defRPr>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 name="Google Shape;451;p31"/>
          <p:cNvSpPr/>
          <p:nvPr/>
        </p:nvSpPr>
        <p:spPr>
          <a:xfrm>
            <a:off x="11784013" y="6555758"/>
            <a:ext cx="242375" cy="21544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7F7F7F"/>
                </a:solidFill>
                <a:latin typeface="Verdana"/>
                <a:ea typeface="Verdana"/>
                <a:cs typeface="Verdana"/>
                <a:sym typeface="Verdana"/>
              </a:rPr>
              <a:t>‹#›</a:t>
            </a:fld>
            <a:endParaRPr b="0" i="0" sz="800" u="none" cap="none" strike="noStrike">
              <a:solidFill>
                <a:srgbClr val="7F7F7F"/>
              </a:solidFill>
              <a:latin typeface="Verdana"/>
              <a:ea typeface="Verdana"/>
              <a:cs typeface="Verdana"/>
              <a:sym typeface="Verdana"/>
            </a:endParaRPr>
          </a:p>
        </p:txBody>
      </p:sp>
      <p:cxnSp>
        <p:nvCxnSpPr>
          <p:cNvPr id="452" name="Google Shape;452;p31"/>
          <p:cNvCxnSpPr/>
          <p:nvPr/>
        </p:nvCxnSpPr>
        <p:spPr>
          <a:xfrm rot="10800000">
            <a:off x="3283674" y="6587911"/>
            <a:ext cx="0" cy="155576"/>
          </a:xfrm>
          <a:prstGeom prst="straightConnector1">
            <a:avLst/>
          </a:prstGeom>
          <a:solidFill>
            <a:schemeClr val="dk1"/>
          </a:solidFill>
          <a:ln cap="rnd" cmpd="sng" w="12700">
            <a:solidFill>
              <a:schemeClr val="accent2"/>
            </a:solidFill>
            <a:prstDash val="solid"/>
            <a:round/>
            <a:headEnd len="sm" w="sm" type="none"/>
            <a:tailEnd len="sm" w="sm" type="none"/>
          </a:ln>
        </p:spPr>
      </p:cxnSp>
      <p:sp>
        <p:nvSpPr>
          <p:cNvPr id="453" name="Google Shape;453;p31">
            <a:hlinkClick r:id="rId4"/>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Clr>
                <a:srgbClr val="000000"/>
              </a:buClr>
              <a:buSzPts val="800"/>
              <a:buFont typeface="Arial"/>
              <a:buNone/>
            </a:pPr>
            <a:r>
              <a:rPr b="0" i="0" lang="en-US" sz="800" u="none" cap="none" strike="noStrike">
                <a:solidFill>
                  <a:srgbClr val="00458D"/>
                </a:solidFill>
                <a:latin typeface="Verdana"/>
                <a:ea typeface="Verdana"/>
                <a:cs typeface="Verdana"/>
                <a:sym typeface="Verdana"/>
              </a:rPr>
              <a:t>Presentation Title | Author | Date</a:t>
            </a:r>
            <a:endParaRPr b="0" i="0" sz="1400" u="none" cap="none" strike="noStrike">
              <a:solidFill>
                <a:srgbClr val="000000"/>
              </a:solidFill>
              <a:latin typeface="Arial"/>
              <a:ea typeface="Arial"/>
              <a:cs typeface="Arial"/>
              <a:sym typeface="Arial"/>
            </a:endParaRPr>
          </a:p>
        </p:txBody>
      </p:sp>
      <p:sp>
        <p:nvSpPr>
          <p:cNvPr id="454" name="Google Shape;454;p31"/>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767676"/>
                </a:solidFill>
                <a:latin typeface="Verdana"/>
                <a:ea typeface="Verdana"/>
                <a:cs typeface="Verdana"/>
                <a:sym typeface="Verdana"/>
              </a:rPr>
              <a:t>© 2017 Capgemini. All rights reserved.</a:t>
            </a:r>
            <a:endParaRPr b="0" i="0" sz="1400" u="none" cap="none" strike="noStrike">
              <a:solidFill>
                <a:srgbClr val="000000"/>
              </a:solidFill>
              <a:latin typeface="Arial"/>
              <a:ea typeface="Arial"/>
              <a:cs typeface="Arial"/>
              <a:sym typeface="Arial"/>
            </a:endParaRPr>
          </a:p>
        </p:txBody>
      </p:sp>
      <p:sp>
        <p:nvSpPr>
          <p:cNvPr id="455" name="Google Shape;455;p31"/>
          <p:cNvSpPr txBox="1"/>
          <p:nvPr>
            <p:ph type="title"/>
          </p:nvPr>
        </p:nvSpPr>
        <p:spPr>
          <a:xfrm>
            <a:off x="407988" y="404813"/>
            <a:ext cx="6984156" cy="8636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6" name="Google Shape;456;p31"/>
          <p:cNvSpPr txBox="1"/>
          <p:nvPr>
            <p:ph idx="2" type="body"/>
          </p:nvPr>
        </p:nvSpPr>
        <p:spPr>
          <a:xfrm>
            <a:off x="417592" y="1430234"/>
            <a:ext cx="3008302" cy="5011014"/>
          </a:xfrm>
          <a:prstGeom prst="rect">
            <a:avLst/>
          </a:prstGeom>
          <a:noFill/>
          <a:ln>
            <a:noFill/>
          </a:ln>
        </p:spPr>
        <p:txBody>
          <a:bodyPr anchorCtr="0" anchor="t" bIns="0" lIns="0" spcFirstLastPara="1" rIns="0" wrap="square" tIns="0">
            <a:noAutofit/>
          </a:bodyPr>
          <a:lstStyle>
            <a:lvl1pPr indent="-228600" lvl="0" marL="457200" algn="l">
              <a:lnSpc>
                <a:spcPct val="122222"/>
              </a:lnSpc>
              <a:spcBef>
                <a:spcPts val="0"/>
              </a:spcBef>
              <a:spcAft>
                <a:spcPts val="0"/>
              </a:spcAft>
              <a:buClr>
                <a:schemeClr val="dk1"/>
              </a:buClr>
              <a:buSzPts val="1800"/>
              <a:buNone/>
              <a:defRPr sz="1800">
                <a:solidFill>
                  <a:schemeClr val="dk1"/>
                </a:solidFill>
              </a:defRPr>
            </a:lvl1pPr>
            <a:lvl2pPr indent="-330200" lvl="1" marL="914400" algn="l">
              <a:lnSpc>
                <a:spcPct val="112500"/>
              </a:lnSpc>
              <a:spcBef>
                <a:spcPts val="600"/>
              </a:spcBef>
              <a:spcAft>
                <a:spcPts val="0"/>
              </a:spcAft>
              <a:buSzPts val="1600"/>
              <a:buChar char="▪"/>
              <a:defRPr sz="1600">
                <a:solidFill>
                  <a:schemeClr val="dk1"/>
                </a:solidFill>
              </a:defRPr>
            </a:lvl2pPr>
            <a:lvl3pPr indent="-317500" lvl="2" marL="1371600" algn="l">
              <a:lnSpc>
                <a:spcPct val="114285"/>
              </a:lnSpc>
              <a:spcBef>
                <a:spcPts val="600"/>
              </a:spcBef>
              <a:spcAft>
                <a:spcPts val="0"/>
              </a:spcAft>
              <a:buSzPts val="1400"/>
              <a:buChar char="•"/>
              <a:defRPr sz="1400">
                <a:solidFill>
                  <a:schemeClr val="dk1"/>
                </a:solidFill>
              </a:defRPr>
            </a:lvl3pPr>
            <a:lvl4pPr indent="-304800" lvl="3" marL="1828800" algn="l">
              <a:lnSpc>
                <a:spcPct val="116666"/>
              </a:lnSpc>
              <a:spcBef>
                <a:spcPts val="600"/>
              </a:spcBef>
              <a:spcAft>
                <a:spcPts val="0"/>
              </a:spcAft>
              <a:buSzPts val="1200"/>
              <a:buChar char="‒"/>
              <a:defRPr sz="1200">
                <a:solidFill>
                  <a:schemeClr val="dk1"/>
                </a:solidFill>
              </a:defRPr>
            </a:lvl4pPr>
            <a:lvl5pPr indent="-304800" lvl="4" marL="2286000" algn="l">
              <a:lnSpc>
                <a:spcPct val="100000"/>
              </a:lnSpc>
              <a:spcBef>
                <a:spcPts val="600"/>
              </a:spcBef>
              <a:spcAft>
                <a:spcPts val="0"/>
              </a:spcAft>
              <a:buClr>
                <a:schemeClr val="dk1"/>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57" name="Google Shape;457;p31"/>
          <p:cNvPicPr preferRelativeResize="0"/>
          <p:nvPr/>
        </p:nvPicPr>
        <p:blipFill rotWithShape="1">
          <a:blip r:embed="rId5">
            <a:alphaModFix/>
          </a:blip>
          <a:srcRect b="16530" l="81836" r="0" t="-4713"/>
          <a:stretch/>
        </p:blipFill>
        <p:spPr>
          <a:xfrm>
            <a:off x="11547793" y="188640"/>
            <a:ext cx="424356" cy="459624"/>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and Text1 (fixed)">
  <p:cSld name="Image and Text1 (fixed)">
    <p:spTree>
      <p:nvGrpSpPr>
        <p:cNvPr id="458" name="Shape 458"/>
        <p:cNvGrpSpPr/>
        <p:nvPr/>
      </p:nvGrpSpPr>
      <p:grpSpPr>
        <a:xfrm>
          <a:off x="0" y="0"/>
          <a:ext cx="0" cy="0"/>
          <a:chOff x="0" y="0"/>
          <a:chExt cx="0" cy="0"/>
        </a:xfrm>
      </p:grpSpPr>
      <p:pic>
        <p:nvPicPr>
          <p:cNvPr id="459" name="Google Shape;459;p32"/>
          <p:cNvPicPr preferRelativeResize="0"/>
          <p:nvPr/>
        </p:nvPicPr>
        <p:blipFill rotWithShape="1">
          <a:blip r:embed="rId2">
            <a:alphaModFix/>
          </a:blip>
          <a:srcRect b="0" l="0" r="0" t="0"/>
          <a:stretch/>
        </p:blipFill>
        <p:spPr>
          <a:xfrm>
            <a:off x="1524" y="0"/>
            <a:ext cx="12188952" cy="6858000"/>
          </a:xfrm>
          <a:prstGeom prst="rect">
            <a:avLst/>
          </a:prstGeom>
          <a:noFill/>
          <a:ln>
            <a:noFill/>
          </a:ln>
        </p:spPr>
      </p:pic>
      <p:pic>
        <p:nvPicPr>
          <p:cNvPr id="460" name="Google Shape;460;p32"/>
          <p:cNvPicPr preferRelativeResize="0"/>
          <p:nvPr/>
        </p:nvPicPr>
        <p:blipFill rotWithShape="1">
          <a:blip r:embed="rId3">
            <a:alphaModFix/>
          </a:blip>
          <a:srcRect b="19676" l="0" r="23075" t="0"/>
          <a:stretch/>
        </p:blipFill>
        <p:spPr>
          <a:xfrm rot="-5400000">
            <a:off x="5413032" y="79029"/>
            <a:ext cx="6857997" cy="6699938"/>
          </a:xfrm>
          <a:prstGeom prst="rect">
            <a:avLst/>
          </a:prstGeom>
          <a:noFill/>
          <a:ln>
            <a:noFill/>
          </a:ln>
        </p:spPr>
      </p:pic>
      <p:sp>
        <p:nvSpPr>
          <p:cNvPr id="461" name="Google Shape;461;p32"/>
          <p:cNvSpPr txBox="1"/>
          <p:nvPr>
            <p:ph type="title"/>
          </p:nvPr>
        </p:nvSpPr>
        <p:spPr>
          <a:xfrm>
            <a:off x="6688365" y="4308293"/>
            <a:ext cx="3484336" cy="1721321"/>
          </a:xfrm>
          <a:prstGeom prst="rect">
            <a:avLst/>
          </a:prstGeom>
          <a:noFill/>
          <a:ln>
            <a:noFill/>
          </a:ln>
        </p:spPr>
        <p:txBody>
          <a:bodyPr anchorCtr="0" anchor="b" bIns="45700" lIns="0" spcFirstLastPara="1" rIns="0" wrap="square" tIns="0">
            <a:noAutofit/>
          </a:bodyPr>
          <a:lstStyle>
            <a:lvl1pPr lvl="0" algn="l">
              <a:lnSpc>
                <a:spcPct val="115384"/>
              </a:lnSpc>
              <a:spcBef>
                <a:spcPts val="0"/>
              </a:spcBef>
              <a:spcAft>
                <a:spcPts val="0"/>
              </a:spcAft>
              <a:buClr>
                <a:srgbClr val="2C004B"/>
              </a:buClr>
              <a:buSzPts val="2600"/>
              <a:buFont typeface="Verdana"/>
              <a:buNone/>
              <a:defRPr sz="2600">
                <a:solidFill>
                  <a:srgbClr val="2C004B"/>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2" name="Google Shape;462;p32"/>
          <p:cNvSpPr txBox="1"/>
          <p:nvPr>
            <p:ph idx="1" type="body"/>
          </p:nvPr>
        </p:nvSpPr>
        <p:spPr>
          <a:xfrm>
            <a:off x="407988" y="5085184"/>
            <a:ext cx="4123375" cy="944430"/>
          </a:xfrm>
          <a:prstGeom prst="rect">
            <a:avLst/>
          </a:prstGeom>
          <a:noFill/>
          <a:ln>
            <a:noFill/>
          </a:ln>
        </p:spPr>
        <p:txBody>
          <a:bodyPr anchorCtr="0" anchor="b" bIns="0" lIns="0" spcFirstLastPara="1" rIns="0" wrap="square" tIns="0">
            <a:noAutofit/>
          </a:bodyPr>
          <a:lstStyle>
            <a:lvl1pPr indent="-228600" lvl="0" marL="457200" algn="l">
              <a:lnSpc>
                <a:spcPct val="122222"/>
              </a:lnSpc>
              <a:spcBef>
                <a:spcPts val="0"/>
              </a:spcBef>
              <a:spcAft>
                <a:spcPts val="0"/>
              </a:spcAft>
              <a:buClr>
                <a:schemeClr val="dk1"/>
              </a:buClr>
              <a:buSzPts val="1800"/>
              <a:buNone/>
              <a:defRPr sz="1800"/>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63" name="Google Shape;463;p32"/>
          <p:cNvPicPr preferRelativeResize="0"/>
          <p:nvPr/>
        </p:nvPicPr>
        <p:blipFill rotWithShape="1">
          <a:blip r:embed="rId4">
            <a:alphaModFix/>
          </a:blip>
          <a:srcRect b="16530" l="81836" r="0" t="-4713"/>
          <a:stretch/>
        </p:blipFill>
        <p:spPr>
          <a:xfrm>
            <a:off x="11547793" y="188640"/>
            <a:ext cx="424356" cy="459624"/>
          </a:xfrm>
          <a:prstGeom prst="rect">
            <a:avLst/>
          </a:prstGeom>
          <a:noFill/>
          <a:ln>
            <a:noFill/>
          </a:ln>
        </p:spPr>
      </p:pic>
      <p:sp>
        <p:nvSpPr>
          <p:cNvPr id="464" name="Google Shape;464;p32"/>
          <p:cNvSpPr/>
          <p:nvPr/>
        </p:nvSpPr>
        <p:spPr>
          <a:xfrm>
            <a:off x="11665391" y="6555758"/>
            <a:ext cx="360997" cy="21544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chemeClr val="lt1"/>
                </a:solidFill>
                <a:latin typeface="Verdana"/>
                <a:ea typeface="Verdana"/>
                <a:cs typeface="Verdana"/>
                <a:sym typeface="Verdana"/>
              </a:rPr>
              <a:t>‹#›</a:t>
            </a:fld>
            <a:endParaRPr b="0" i="0" sz="800" u="none" cap="none" strike="noStrike">
              <a:solidFill>
                <a:schemeClr val="lt1"/>
              </a:solidFill>
              <a:latin typeface="Verdana"/>
              <a:ea typeface="Verdana"/>
              <a:cs typeface="Verdana"/>
              <a:sym typeface="Verdana"/>
            </a:endParaRPr>
          </a:p>
        </p:txBody>
      </p:sp>
      <p:cxnSp>
        <p:nvCxnSpPr>
          <p:cNvPr id="465" name="Google Shape;465;p32"/>
          <p:cNvCxnSpPr/>
          <p:nvPr/>
        </p:nvCxnSpPr>
        <p:spPr>
          <a:xfrm rot="10800000">
            <a:off x="3283674" y="6587911"/>
            <a:ext cx="0" cy="155576"/>
          </a:xfrm>
          <a:prstGeom prst="straightConnector1">
            <a:avLst/>
          </a:prstGeom>
          <a:solidFill>
            <a:schemeClr val="dk1"/>
          </a:solidFill>
          <a:ln cap="rnd" cmpd="sng" w="12700">
            <a:solidFill>
              <a:schemeClr val="accent2"/>
            </a:solidFill>
            <a:prstDash val="solid"/>
            <a:round/>
            <a:headEnd len="sm" w="sm" type="none"/>
            <a:tailEnd len="sm" w="sm" type="none"/>
          </a:ln>
        </p:spPr>
      </p:cxnSp>
      <p:sp>
        <p:nvSpPr>
          <p:cNvPr id="466" name="Google Shape;466;p32">
            <a:hlinkClick r:id="rId5"/>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Clr>
                <a:srgbClr val="000000"/>
              </a:buClr>
              <a:buSzPts val="800"/>
              <a:buFont typeface="Arial"/>
              <a:buNone/>
            </a:pPr>
            <a:r>
              <a:rPr b="0" i="0" lang="en-US" sz="800" u="none" cap="none" strike="noStrike">
                <a:solidFill>
                  <a:srgbClr val="00458D"/>
                </a:solidFill>
                <a:latin typeface="Verdana"/>
                <a:ea typeface="Verdana"/>
                <a:cs typeface="Verdana"/>
                <a:sym typeface="Verdana"/>
              </a:rPr>
              <a:t>Presentation Title | Author | Date</a:t>
            </a:r>
            <a:endParaRPr b="0" i="0" sz="1400" u="none" cap="none" strike="noStrike">
              <a:solidFill>
                <a:srgbClr val="000000"/>
              </a:solidFill>
              <a:latin typeface="Arial"/>
              <a:ea typeface="Arial"/>
              <a:cs typeface="Arial"/>
              <a:sym typeface="Arial"/>
            </a:endParaRPr>
          </a:p>
        </p:txBody>
      </p:sp>
      <p:sp>
        <p:nvSpPr>
          <p:cNvPr id="467" name="Google Shape;467;p32"/>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767676"/>
                </a:solidFill>
                <a:latin typeface="Verdana"/>
                <a:ea typeface="Verdana"/>
                <a:cs typeface="Verdana"/>
                <a:sym typeface="Verdana"/>
              </a:rPr>
              <a:t>© 2017 Capgemini. All rights reserved.</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Opener2">
  <p:cSld name="Section Opener2">
    <p:bg>
      <p:bgPr>
        <a:solidFill>
          <a:schemeClr val="lt1"/>
        </a:solidFill>
      </p:bgPr>
    </p:bg>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21349" l="10880" r="0" t="0"/>
          <a:stretch/>
        </p:blipFill>
        <p:spPr>
          <a:xfrm flipH="1">
            <a:off x="4901352" y="838199"/>
            <a:ext cx="7290648" cy="6019801"/>
          </a:xfrm>
          <a:prstGeom prst="rect">
            <a:avLst/>
          </a:prstGeom>
          <a:noFill/>
          <a:ln>
            <a:noFill/>
          </a:ln>
        </p:spPr>
      </p:pic>
      <p:sp>
        <p:nvSpPr>
          <p:cNvPr id="28" name="Google Shape;28;p4"/>
          <p:cNvSpPr txBox="1"/>
          <p:nvPr>
            <p:ph idx="1" type="body"/>
          </p:nvPr>
        </p:nvSpPr>
        <p:spPr>
          <a:xfrm>
            <a:off x="7032104" y="2946391"/>
            <a:ext cx="4751909" cy="1418714"/>
          </a:xfrm>
          <a:prstGeom prst="rect">
            <a:avLst/>
          </a:prstGeom>
          <a:noFill/>
          <a:ln>
            <a:noFill/>
          </a:ln>
        </p:spPr>
        <p:txBody>
          <a:bodyPr anchorCtr="0" anchor="b" bIns="0" lIns="0" spcFirstLastPara="1" rIns="0" wrap="square" tIns="0">
            <a:noAutofit/>
          </a:bodyPr>
          <a:lstStyle>
            <a:lvl1pPr indent="-228600" lvl="0" marL="457200" algn="r">
              <a:lnSpc>
                <a:spcPct val="115384"/>
              </a:lnSpc>
              <a:spcBef>
                <a:spcPts val="0"/>
              </a:spcBef>
              <a:spcAft>
                <a:spcPts val="0"/>
              </a:spcAft>
              <a:buClr>
                <a:schemeClr val="lt1"/>
              </a:buClr>
              <a:buSzPts val="2600"/>
              <a:buNone/>
              <a:defRPr sz="2600">
                <a:solidFill>
                  <a:schemeClr val="lt1"/>
                </a:solidFill>
              </a:defRPr>
            </a:lvl1pPr>
            <a:lvl2pPr indent="-228600" lvl="1" marL="914400" algn="l">
              <a:lnSpc>
                <a:spcPct val="30000"/>
              </a:lnSpc>
              <a:spcBef>
                <a:spcPts val="600"/>
              </a:spcBef>
              <a:spcAft>
                <a:spcPts val="0"/>
              </a:spcAft>
              <a:buSzPts val="6000"/>
              <a:buNone/>
              <a:defRPr sz="6000">
                <a:solidFill>
                  <a:schemeClr val="lt1"/>
                </a:solidFill>
              </a:defRPr>
            </a:lvl2pPr>
            <a:lvl3pPr indent="-342900" lvl="2" marL="1371600" algn="l">
              <a:lnSpc>
                <a:spcPct val="88888"/>
              </a:lnSpc>
              <a:spcBef>
                <a:spcPts val="600"/>
              </a:spcBef>
              <a:spcAft>
                <a:spcPts val="0"/>
              </a:spcAft>
              <a:buSzPts val="1800"/>
              <a:buChar char="•"/>
              <a:defRPr/>
            </a:lvl3pPr>
            <a:lvl4pPr indent="-342900" lvl="3" marL="1828800" algn="l">
              <a:lnSpc>
                <a:spcPct val="77777"/>
              </a:lnSpc>
              <a:spcBef>
                <a:spcPts val="600"/>
              </a:spcBef>
              <a:spcAft>
                <a:spcPts val="0"/>
              </a:spcAft>
              <a:buSzPts val="1800"/>
              <a:buChar char="‒"/>
              <a:defRPr/>
            </a:lvl4pPr>
            <a:lvl5pPr indent="-342900" lvl="4" marL="2286000" algn="l">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9" name="Google Shape;29;p4"/>
          <p:cNvPicPr preferRelativeResize="0"/>
          <p:nvPr/>
        </p:nvPicPr>
        <p:blipFill rotWithShape="1">
          <a:blip r:embed="rId3">
            <a:alphaModFix/>
          </a:blip>
          <a:srcRect b="0" l="22707" r="22706" t="0"/>
          <a:stretch/>
        </p:blipFill>
        <p:spPr>
          <a:xfrm flipH="1">
            <a:off x="0" y="-1588"/>
            <a:ext cx="6654800" cy="6859588"/>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and Text_2">
  <p:cSld name="Image and Text_2">
    <p:spTree>
      <p:nvGrpSpPr>
        <p:cNvPr id="468" name="Shape 468"/>
        <p:cNvGrpSpPr/>
        <p:nvPr/>
      </p:nvGrpSpPr>
      <p:grpSpPr>
        <a:xfrm>
          <a:off x="0" y="0"/>
          <a:ext cx="0" cy="0"/>
          <a:chOff x="0" y="0"/>
          <a:chExt cx="0" cy="0"/>
        </a:xfrm>
      </p:grpSpPr>
      <p:pic>
        <p:nvPicPr>
          <p:cNvPr id="469" name="Google Shape;469;p33"/>
          <p:cNvPicPr preferRelativeResize="0"/>
          <p:nvPr/>
        </p:nvPicPr>
        <p:blipFill rotWithShape="1">
          <a:blip r:embed="rId2">
            <a:alphaModFix/>
          </a:blip>
          <a:srcRect b="0" l="0" r="0" t="20875"/>
          <a:stretch/>
        </p:blipFill>
        <p:spPr>
          <a:xfrm flipH="1" rot="-1800000">
            <a:off x="-1758634" y="-861399"/>
            <a:ext cx="8293531" cy="6688887"/>
          </a:xfrm>
          <a:custGeom>
            <a:rect b="b" l="l" r="r" t="t"/>
            <a:pathLst>
              <a:path extrusionOk="0" h="6688887" w="8293531">
                <a:moveTo>
                  <a:pt x="4973426" y="0"/>
                </a:moveTo>
                <a:lnTo>
                  <a:pt x="0" y="2871409"/>
                </a:lnTo>
                <a:lnTo>
                  <a:pt x="0" y="3722915"/>
                </a:lnTo>
                <a:lnTo>
                  <a:pt x="1712404" y="6688887"/>
                </a:lnTo>
                <a:lnTo>
                  <a:pt x="6973982" y="6688887"/>
                </a:lnTo>
                <a:lnTo>
                  <a:pt x="8293531" y="5927045"/>
                </a:lnTo>
                <a:lnTo>
                  <a:pt x="8293531" y="5750590"/>
                </a:lnTo>
                <a:close/>
              </a:path>
            </a:pathLst>
          </a:custGeom>
          <a:noFill/>
          <a:ln>
            <a:noFill/>
          </a:ln>
        </p:spPr>
      </p:pic>
      <p:sp>
        <p:nvSpPr>
          <p:cNvPr id="470" name="Google Shape;470;p33"/>
          <p:cNvSpPr/>
          <p:nvPr>
            <p:ph idx="2" type="pic"/>
          </p:nvPr>
        </p:nvSpPr>
        <p:spPr>
          <a:xfrm>
            <a:off x="0" y="-1"/>
            <a:ext cx="12192000" cy="6857998"/>
          </a:xfrm>
          <a:prstGeom prst="rect">
            <a:avLst/>
          </a:prstGeom>
          <a:noFill/>
          <a:ln>
            <a:noFill/>
          </a:ln>
        </p:spPr>
        <p:txBody>
          <a:bodyPr anchorCtr="0" anchor="ctr" bIns="0" lIns="0" spcFirstLastPara="1" rIns="0" wrap="square" tIns="0">
            <a:noAutofit/>
          </a:bodyPr>
          <a:lstStyle>
            <a:lvl1pPr lvl="0" marR="0" rtl="0" algn="ctr">
              <a:lnSpc>
                <a:spcPct val="122222"/>
              </a:lnSpc>
              <a:spcBef>
                <a:spcPts val="0"/>
              </a:spcBef>
              <a:spcAft>
                <a:spcPts val="0"/>
              </a:spcAft>
              <a:buClr>
                <a:schemeClr val="dk1"/>
              </a:buClr>
              <a:buSzPts val="1800"/>
              <a:buFont typeface="Arial"/>
              <a:buNone/>
              <a:defRPr b="0" i="0" sz="1800" u="none" cap="none" strike="noStrike">
                <a:solidFill>
                  <a:schemeClr val="dk1"/>
                </a:solidFill>
                <a:latin typeface="Verdana"/>
                <a:ea typeface="Verdana"/>
                <a:cs typeface="Verdana"/>
                <a:sym typeface="Verdana"/>
              </a:defRPr>
            </a:lvl1pPr>
            <a:lvl2pPr lvl="1" marR="0" rtl="0" algn="l">
              <a:lnSpc>
                <a:spcPct val="112500"/>
              </a:lnSpc>
              <a:spcBef>
                <a:spcPts val="600"/>
              </a:spcBef>
              <a:spcAft>
                <a:spcPts val="0"/>
              </a:spcAft>
              <a:buClr>
                <a:schemeClr val="accent1"/>
              </a:buClr>
              <a:buSzPts val="1600"/>
              <a:buFont typeface="Noto Sans Symbols"/>
              <a:buChar char="▪"/>
              <a:defRPr b="0" i="0" sz="1600" u="none" cap="none" strike="noStrike">
                <a:solidFill>
                  <a:schemeClr val="dk1"/>
                </a:solidFill>
                <a:latin typeface="Verdana"/>
                <a:ea typeface="Verdana"/>
                <a:cs typeface="Verdana"/>
                <a:sym typeface="Verdana"/>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lvl="3" marR="0" rtl="0" algn="l">
              <a:lnSpc>
                <a:spcPct val="116666"/>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471" name="Google Shape;471;p33"/>
          <p:cNvSpPr txBox="1"/>
          <p:nvPr>
            <p:ph type="title"/>
          </p:nvPr>
        </p:nvSpPr>
        <p:spPr>
          <a:xfrm>
            <a:off x="407988" y="649981"/>
            <a:ext cx="4319860" cy="1194843"/>
          </a:xfrm>
          <a:prstGeom prst="rect">
            <a:avLst/>
          </a:prstGeom>
          <a:noFill/>
          <a:ln>
            <a:noFill/>
          </a:ln>
        </p:spPr>
        <p:txBody>
          <a:bodyPr anchorCtr="0" anchor="b" bIns="0" lIns="0" spcFirstLastPara="1" rIns="0" wrap="square" tIns="0">
            <a:noAutofit/>
          </a:bodyPr>
          <a:lstStyle>
            <a:lvl1pPr lvl="0" algn="l">
              <a:lnSpc>
                <a:spcPct val="115384"/>
              </a:lnSpc>
              <a:spcBef>
                <a:spcPts val="0"/>
              </a:spcBef>
              <a:spcAft>
                <a:spcPts val="0"/>
              </a:spcAft>
              <a:buClr>
                <a:srgbClr val="12ABDB"/>
              </a:buClr>
              <a:buSzPts val="2600"/>
              <a:buFont typeface="Verdana"/>
              <a:buNone/>
              <a:defRPr sz="2600">
                <a:solidFill>
                  <a:srgbClr val="12ABDB"/>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2" name="Google Shape;472;p33"/>
          <p:cNvSpPr txBox="1"/>
          <p:nvPr>
            <p:ph idx="1" type="body"/>
          </p:nvPr>
        </p:nvSpPr>
        <p:spPr>
          <a:xfrm>
            <a:off x="407988" y="1988840"/>
            <a:ext cx="3599780" cy="115212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800"/>
              <a:buNone/>
              <a:defRPr sz="1800">
                <a:solidFill>
                  <a:schemeClr val="lt1"/>
                </a:solidFill>
              </a:defRPr>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3" name="Google Shape;473;p33"/>
          <p:cNvSpPr/>
          <p:nvPr/>
        </p:nvSpPr>
        <p:spPr>
          <a:xfrm>
            <a:off x="11784013" y="6555758"/>
            <a:ext cx="242375" cy="21544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7F7F7F"/>
                </a:solidFill>
                <a:latin typeface="Verdana"/>
                <a:ea typeface="Verdana"/>
                <a:cs typeface="Verdana"/>
                <a:sym typeface="Verdana"/>
              </a:rPr>
              <a:t>‹#›</a:t>
            </a:fld>
            <a:endParaRPr b="0" i="0" sz="800" u="none" cap="none" strike="noStrike">
              <a:solidFill>
                <a:srgbClr val="7F7F7F"/>
              </a:solidFill>
              <a:latin typeface="Verdana"/>
              <a:ea typeface="Verdana"/>
              <a:cs typeface="Verdana"/>
              <a:sym typeface="Verdana"/>
            </a:endParaRPr>
          </a:p>
        </p:txBody>
      </p:sp>
      <p:cxnSp>
        <p:nvCxnSpPr>
          <p:cNvPr id="474" name="Google Shape;474;p33"/>
          <p:cNvCxnSpPr/>
          <p:nvPr/>
        </p:nvCxnSpPr>
        <p:spPr>
          <a:xfrm rot="10800000">
            <a:off x="3283674" y="6587911"/>
            <a:ext cx="0" cy="155576"/>
          </a:xfrm>
          <a:prstGeom prst="straightConnector1">
            <a:avLst/>
          </a:prstGeom>
          <a:solidFill>
            <a:schemeClr val="dk1"/>
          </a:solidFill>
          <a:ln cap="rnd" cmpd="sng" w="12700">
            <a:solidFill>
              <a:schemeClr val="accent2"/>
            </a:solidFill>
            <a:prstDash val="solid"/>
            <a:round/>
            <a:headEnd len="sm" w="sm" type="none"/>
            <a:tailEnd len="sm" w="sm" type="none"/>
          </a:ln>
        </p:spPr>
      </p:cxnSp>
      <p:sp>
        <p:nvSpPr>
          <p:cNvPr id="475" name="Google Shape;475;p33">
            <a:hlinkClick r:id="rId3"/>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Clr>
                <a:srgbClr val="000000"/>
              </a:buClr>
              <a:buSzPts val="800"/>
              <a:buFont typeface="Arial"/>
              <a:buNone/>
            </a:pPr>
            <a:r>
              <a:rPr b="0" i="0" lang="en-US" sz="800" u="none" cap="none" strike="noStrike">
                <a:solidFill>
                  <a:srgbClr val="00458D"/>
                </a:solidFill>
                <a:latin typeface="Verdana"/>
                <a:ea typeface="Verdana"/>
                <a:cs typeface="Verdana"/>
                <a:sym typeface="Verdana"/>
              </a:rPr>
              <a:t>Presentation Title | Author | Date</a:t>
            </a:r>
            <a:endParaRPr b="0" i="0" sz="1400" u="none" cap="none" strike="noStrike">
              <a:solidFill>
                <a:srgbClr val="000000"/>
              </a:solidFill>
              <a:latin typeface="Arial"/>
              <a:ea typeface="Arial"/>
              <a:cs typeface="Arial"/>
              <a:sym typeface="Arial"/>
            </a:endParaRPr>
          </a:p>
        </p:txBody>
      </p:sp>
      <p:sp>
        <p:nvSpPr>
          <p:cNvPr id="476" name="Google Shape;476;p33"/>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767676"/>
                </a:solidFill>
                <a:latin typeface="Verdana"/>
                <a:ea typeface="Verdana"/>
                <a:cs typeface="Verdana"/>
                <a:sym typeface="Verdana"/>
              </a:rPr>
              <a:t>© 2017 Capgemini. All rights reserved.</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and Text 3">
  <p:cSld name="Image and Text 3">
    <p:spTree>
      <p:nvGrpSpPr>
        <p:cNvPr id="477" name="Shape 477"/>
        <p:cNvGrpSpPr/>
        <p:nvPr/>
      </p:nvGrpSpPr>
      <p:grpSpPr>
        <a:xfrm>
          <a:off x="0" y="0"/>
          <a:ext cx="0" cy="0"/>
          <a:chOff x="0" y="0"/>
          <a:chExt cx="0" cy="0"/>
        </a:xfrm>
      </p:grpSpPr>
      <p:pic>
        <p:nvPicPr>
          <p:cNvPr id="478" name="Google Shape;478;p34"/>
          <p:cNvPicPr preferRelativeResize="0"/>
          <p:nvPr/>
        </p:nvPicPr>
        <p:blipFill rotWithShape="1">
          <a:blip r:embed="rId2">
            <a:alphaModFix/>
          </a:blip>
          <a:srcRect b="13048" l="7448" r="0" t="17874"/>
          <a:stretch/>
        </p:blipFill>
        <p:spPr>
          <a:xfrm>
            <a:off x="0" y="1"/>
            <a:ext cx="9464870" cy="6858000"/>
          </a:xfrm>
          <a:prstGeom prst="rect">
            <a:avLst/>
          </a:prstGeom>
          <a:noFill/>
          <a:ln>
            <a:noFill/>
          </a:ln>
        </p:spPr>
      </p:pic>
      <p:sp>
        <p:nvSpPr>
          <p:cNvPr id="479" name="Google Shape;479;p34"/>
          <p:cNvSpPr/>
          <p:nvPr>
            <p:ph idx="2" type="pic"/>
          </p:nvPr>
        </p:nvSpPr>
        <p:spPr>
          <a:xfrm>
            <a:off x="0" y="-1"/>
            <a:ext cx="12192000" cy="6857998"/>
          </a:xfrm>
          <a:prstGeom prst="rect">
            <a:avLst/>
          </a:prstGeom>
          <a:noFill/>
          <a:ln>
            <a:noFill/>
          </a:ln>
        </p:spPr>
        <p:txBody>
          <a:bodyPr anchorCtr="0" anchor="ctr" bIns="0" lIns="0" spcFirstLastPara="1" rIns="0" wrap="square" tIns="0">
            <a:noAutofit/>
          </a:bodyPr>
          <a:lstStyle>
            <a:lvl1pPr lvl="0" marR="0" rtl="0" algn="ctr">
              <a:lnSpc>
                <a:spcPct val="122222"/>
              </a:lnSpc>
              <a:spcBef>
                <a:spcPts val="0"/>
              </a:spcBef>
              <a:spcAft>
                <a:spcPts val="0"/>
              </a:spcAft>
              <a:buClr>
                <a:schemeClr val="dk1"/>
              </a:buClr>
              <a:buSzPts val="1800"/>
              <a:buFont typeface="Arial"/>
              <a:buNone/>
              <a:defRPr b="0" i="0" sz="1800" u="none" cap="none" strike="noStrike">
                <a:solidFill>
                  <a:schemeClr val="dk1"/>
                </a:solidFill>
                <a:latin typeface="Verdana"/>
                <a:ea typeface="Verdana"/>
                <a:cs typeface="Verdana"/>
                <a:sym typeface="Verdana"/>
              </a:defRPr>
            </a:lvl1pPr>
            <a:lvl2pPr lvl="1" marR="0" rtl="0" algn="l">
              <a:lnSpc>
                <a:spcPct val="112500"/>
              </a:lnSpc>
              <a:spcBef>
                <a:spcPts val="600"/>
              </a:spcBef>
              <a:spcAft>
                <a:spcPts val="0"/>
              </a:spcAft>
              <a:buClr>
                <a:schemeClr val="accent1"/>
              </a:buClr>
              <a:buSzPts val="1600"/>
              <a:buFont typeface="Noto Sans Symbols"/>
              <a:buChar char="▪"/>
              <a:defRPr b="0" i="0" sz="1600" u="none" cap="none" strike="noStrike">
                <a:solidFill>
                  <a:schemeClr val="dk1"/>
                </a:solidFill>
                <a:latin typeface="Verdana"/>
                <a:ea typeface="Verdana"/>
                <a:cs typeface="Verdana"/>
                <a:sym typeface="Verdana"/>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lvl="3" marR="0" rtl="0" algn="l">
              <a:lnSpc>
                <a:spcPct val="116666"/>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480" name="Google Shape;480;p34"/>
          <p:cNvSpPr txBox="1"/>
          <p:nvPr>
            <p:ph type="title"/>
          </p:nvPr>
        </p:nvSpPr>
        <p:spPr>
          <a:xfrm>
            <a:off x="407988" y="649981"/>
            <a:ext cx="4319860" cy="1194843"/>
          </a:xfrm>
          <a:prstGeom prst="rect">
            <a:avLst/>
          </a:prstGeom>
          <a:noFill/>
          <a:ln>
            <a:noFill/>
          </a:ln>
        </p:spPr>
        <p:txBody>
          <a:bodyPr anchorCtr="0" anchor="b" bIns="0" lIns="0" spcFirstLastPara="1" rIns="0" wrap="square" tIns="0">
            <a:noAutofit/>
          </a:bodyPr>
          <a:lstStyle>
            <a:lvl1pPr lvl="0" algn="l">
              <a:lnSpc>
                <a:spcPct val="115384"/>
              </a:lnSpc>
              <a:spcBef>
                <a:spcPts val="0"/>
              </a:spcBef>
              <a:spcAft>
                <a:spcPts val="0"/>
              </a:spcAft>
              <a:buClr>
                <a:srgbClr val="12ABDB"/>
              </a:buClr>
              <a:buSzPts val="2600"/>
              <a:buFont typeface="Verdana"/>
              <a:buNone/>
              <a:defRPr sz="2600">
                <a:solidFill>
                  <a:srgbClr val="12ABDB"/>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1" name="Google Shape;481;p34"/>
          <p:cNvSpPr txBox="1"/>
          <p:nvPr>
            <p:ph idx="1" type="body"/>
          </p:nvPr>
        </p:nvSpPr>
        <p:spPr>
          <a:xfrm>
            <a:off x="407988" y="1988840"/>
            <a:ext cx="3709150" cy="115212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800"/>
              <a:buNone/>
              <a:defRPr sz="1800">
                <a:solidFill>
                  <a:schemeClr val="lt1"/>
                </a:solidFill>
              </a:defRPr>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2" name="Google Shape;482;p34"/>
          <p:cNvSpPr/>
          <p:nvPr/>
        </p:nvSpPr>
        <p:spPr>
          <a:xfrm>
            <a:off x="11784013" y="6555758"/>
            <a:ext cx="242375" cy="21544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7F7F7F"/>
                </a:solidFill>
                <a:latin typeface="Verdana"/>
                <a:ea typeface="Verdana"/>
                <a:cs typeface="Verdana"/>
                <a:sym typeface="Verdana"/>
              </a:rPr>
              <a:t>‹#›</a:t>
            </a:fld>
            <a:endParaRPr b="0" i="0" sz="800" u="none" cap="none" strike="noStrike">
              <a:solidFill>
                <a:srgbClr val="7F7F7F"/>
              </a:solidFill>
              <a:latin typeface="Verdana"/>
              <a:ea typeface="Verdana"/>
              <a:cs typeface="Verdana"/>
              <a:sym typeface="Verdana"/>
            </a:endParaRPr>
          </a:p>
        </p:txBody>
      </p:sp>
      <p:cxnSp>
        <p:nvCxnSpPr>
          <p:cNvPr id="483" name="Google Shape;483;p34"/>
          <p:cNvCxnSpPr/>
          <p:nvPr/>
        </p:nvCxnSpPr>
        <p:spPr>
          <a:xfrm rot="10800000">
            <a:off x="3283674" y="6587911"/>
            <a:ext cx="0" cy="155576"/>
          </a:xfrm>
          <a:prstGeom prst="straightConnector1">
            <a:avLst/>
          </a:prstGeom>
          <a:solidFill>
            <a:schemeClr val="dk1"/>
          </a:solidFill>
          <a:ln cap="rnd" cmpd="sng" w="12700">
            <a:solidFill>
              <a:schemeClr val="accent2"/>
            </a:solidFill>
            <a:prstDash val="solid"/>
            <a:round/>
            <a:headEnd len="sm" w="sm" type="none"/>
            <a:tailEnd len="sm" w="sm" type="none"/>
          </a:ln>
        </p:spPr>
      </p:cxnSp>
      <p:sp>
        <p:nvSpPr>
          <p:cNvPr id="484" name="Google Shape;484;p34">
            <a:hlinkClick r:id="rId3"/>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Clr>
                <a:srgbClr val="000000"/>
              </a:buClr>
              <a:buSzPts val="800"/>
              <a:buFont typeface="Arial"/>
              <a:buNone/>
            </a:pPr>
            <a:r>
              <a:rPr b="0" i="0" lang="en-US" sz="800" u="none" cap="none" strike="noStrike">
                <a:solidFill>
                  <a:schemeClr val="lt1"/>
                </a:solidFill>
                <a:latin typeface="Verdana"/>
                <a:ea typeface="Verdana"/>
                <a:cs typeface="Verdana"/>
                <a:sym typeface="Verdana"/>
              </a:rPr>
              <a:t>Presentation Title | Author | Date</a:t>
            </a:r>
            <a:endParaRPr b="0" i="0" sz="1400" u="none" cap="none" strike="noStrike">
              <a:solidFill>
                <a:srgbClr val="000000"/>
              </a:solidFill>
              <a:latin typeface="Arial"/>
              <a:ea typeface="Arial"/>
              <a:cs typeface="Arial"/>
              <a:sym typeface="Arial"/>
            </a:endParaRPr>
          </a:p>
        </p:txBody>
      </p:sp>
      <p:sp>
        <p:nvSpPr>
          <p:cNvPr id="485" name="Google Shape;485;p34"/>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767676"/>
                </a:solidFill>
                <a:latin typeface="Verdana"/>
                <a:ea typeface="Verdana"/>
                <a:cs typeface="Verdana"/>
                <a:sym typeface="Verdana"/>
              </a:rPr>
              <a:t>© 2017 Capgemini. All rights reserved.</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chnology Image">
  <p:cSld name="Technology Image">
    <p:spTree>
      <p:nvGrpSpPr>
        <p:cNvPr id="486" name="Shape 486"/>
        <p:cNvGrpSpPr/>
        <p:nvPr/>
      </p:nvGrpSpPr>
      <p:grpSpPr>
        <a:xfrm>
          <a:off x="0" y="0"/>
          <a:ext cx="0" cy="0"/>
          <a:chOff x="0" y="0"/>
          <a:chExt cx="0" cy="0"/>
        </a:xfrm>
      </p:grpSpPr>
      <p:pic>
        <p:nvPicPr>
          <p:cNvPr id="487" name="Google Shape;487;p35"/>
          <p:cNvPicPr preferRelativeResize="0"/>
          <p:nvPr/>
        </p:nvPicPr>
        <p:blipFill rotWithShape="1">
          <a:blip r:embed="rId2">
            <a:alphaModFix/>
          </a:blip>
          <a:srcRect b="30671" l="10880" r="0" t="0"/>
          <a:stretch/>
        </p:blipFill>
        <p:spPr>
          <a:xfrm flipH="1">
            <a:off x="3886200" y="812801"/>
            <a:ext cx="8305800" cy="6045199"/>
          </a:xfrm>
          <a:prstGeom prst="rect">
            <a:avLst/>
          </a:prstGeom>
          <a:noFill/>
          <a:ln>
            <a:noFill/>
          </a:ln>
        </p:spPr>
      </p:pic>
      <p:sp>
        <p:nvSpPr>
          <p:cNvPr id="488" name="Google Shape;488;p35"/>
          <p:cNvSpPr/>
          <p:nvPr>
            <p:ph idx="2" type="pic"/>
          </p:nvPr>
        </p:nvSpPr>
        <p:spPr>
          <a:xfrm>
            <a:off x="0" y="-1"/>
            <a:ext cx="7358743" cy="6857998"/>
          </a:xfrm>
          <a:prstGeom prst="rect">
            <a:avLst/>
          </a:prstGeom>
          <a:noFill/>
          <a:ln>
            <a:noFill/>
          </a:ln>
        </p:spPr>
        <p:txBody>
          <a:bodyPr anchorCtr="0" anchor="ctr" bIns="0" lIns="0" spcFirstLastPara="1" rIns="0" wrap="square" tIns="0">
            <a:noAutofit/>
          </a:bodyPr>
          <a:lstStyle>
            <a:lvl1pPr lvl="0" marR="0" rtl="0" algn="ctr">
              <a:lnSpc>
                <a:spcPct val="122222"/>
              </a:lnSpc>
              <a:spcBef>
                <a:spcPts val="0"/>
              </a:spcBef>
              <a:spcAft>
                <a:spcPts val="0"/>
              </a:spcAft>
              <a:buClr>
                <a:schemeClr val="dk1"/>
              </a:buClr>
              <a:buSzPts val="1800"/>
              <a:buFont typeface="Arial"/>
              <a:buNone/>
              <a:defRPr b="0" i="0" sz="1800" u="none" cap="none" strike="noStrike">
                <a:solidFill>
                  <a:schemeClr val="dk1"/>
                </a:solidFill>
                <a:latin typeface="Verdana"/>
                <a:ea typeface="Verdana"/>
                <a:cs typeface="Verdana"/>
                <a:sym typeface="Verdana"/>
              </a:defRPr>
            </a:lvl1pPr>
            <a:lvl2pPr lvl="1" marR="0" rtl="0" algn="l">
              <a:lnSpc>
                <a:spcPct val="112500"/>
              </a:lnSpc>
              <a:spcBef>
                <a:spcPts val="600"/>
              </a:spcBef>
              <a:spcAft>
                <a:spcPts val="0"/>
              </a:spcAft>
              <a:buClr>
                <a:schemeClr val="accent1"/>
              </a:buClr>
              <a:buSzPts val="1600"/>
              <a:buFont typeface="Noto Sans Symbols"/>
              <a:buChar char="▪"/>
              <a:defRPr b="0" i="0" sz="1600" u="none" cap="none" strike="noStrike">
                <a:solidFill>
                  <a:schemeClr val="dk1"/>
                </a:solidFill>
                <a:latin typeface="Verdana"/>
                <a:ea typeface="Verdana"/>
                <a:cs typeface="Verdana"/>
                <a:sym typeface="Verdana"/>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lvl="3" marR="0" rtl="0" algn="l">
              <a:lnSpc>
                <a:spcPct val="116666"/>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489" name="Google Shape;489;p35"/>
          <p:cNvSpPr txBox="1"/>
          <p:nvPr>
            <p:ph type="title"/>
          </p:nvPr>
        </p:nvSpPr>
        <p:spPr>
          <a:xfrm>
            <a:off x="7641936" y="1917275"/>
            <a:ext cx="4142078" cy="1727749"/>
          </a:xfrm>
          <a:prstGeom prst="rect">
            <a:avLst/>
          </a:prstGeom>
          <a:noFill/>
          <a:ln>
            <a:noFill/>
          </a:ln>
        </p:spPr>
        <p:txBody>
          <a:bodyPr anchorCtr="0" anchor="b" bIns="0" lIns="0" spcFirstLastPara="1" rIns="0" wrap="square" tIns="0">
            <a:noAutofit/>
          </a:bodyPr>
          <a:lstStyle>
            <a:lvl1pPr lvl="0" algn="r">
              <a:lnSpc>
                <a:spcPct val="115384"/>
              </a:lnSpc>
              <a:spcBef>
                <a:spcPts val="0"/>
              </a:spcBef>
              <a:spcAft>
                <a:spcPts val="0"/>
              </a:spcAft>
              <a:buClr>
                <a:srgbClr val="95E616"/>
              </a:buClr>
              <a:buSzPts val="2600"/>
              <a:buFont typeface="Verdana"/>
              <a:buNone/>
              <a:defRPr sz="2600">
                <a:solidFill>
                  <a:srgbClr val="95E61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0" name="Google Shape;490;p35"/>
          <p:cNvSpPr txBox="1"/>
          <p:nvPr>
            <p:ph idx="1" type="body"/>
          </p:nvPr>
        </p:nvSpPr>
        <p:spPr>
          <a:xfrm>
            <a:off x="7631886" y="3762625"/>
            <a:ext cx="4152128" cy="2186655"/>
          </a:xfrm>
          <a:prstGeom prst="rect">
            <a:avLst/>
          </a:prstGeom>
          <a:noFill/>
          <a:ln>
            <a:noFill/>
          </a:ln>
        </p:spPr>
        <p:txBody>
          <a:bodyPr anchorCtr="0" anchor="t" bIns="0" lIns="0" spcFirstLastPara="1" rIns="0" wrap="square" tIns="0">
            <a:noAutofit/>
          </a:bodyPr>
          <a:lstStyle>
            <a:lvl1pPr indent="-228600" lvl="0" marL="457200" algn="r">
              <a:lnSpc>
                <a:spcPct val="100000"/>
              </a:lnSpc>
              <a:spcBef>
                <a:spcPts val="0"/>
              </a:spcBef>
              <a:spcAft>
                <a:spcPts val="0"/>
              </a:spcAft>
              <a:buClr>
                <a:schemeClr val="lt1"/>
              </a:buClr>
              <a:buSzPts val="1800"/>
              <a:buNone/>
              <a:defRPr sz="1800">
                <a:solidFill>
                  <a:schemeClr val="lt1"/>
                </a:solidFill>
              </a:defRPr>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35"/>
          <p:cNvSpPr/>
          <p:nvPr/>
        </p:nvSpPr>
        <p:spPr>
          <a:xfrm>
            <a:off x="11784013" y="6555758"/>
            <a:ext cx="242375" cy="21544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7F7F7F"/>
                </a:solidFill>
                <a:latin typeface="Verdana"/>
                <a:ea typeface="Verdana"/>
                <a:cs typeface="Verdana"/>
                <a:sym typeface="Verdana"/>
              </a:rPr>
              <a:t>‹#›</a:t>
            </a:fld>
            <a:endParaRPr b="0" i="0" sz="800" u="none" cap="none" strike="noStrike">
              <a:solidFill>
                <a:srgbClr val="7F7F7F"/>
              </a:solidFill>
              <a:latin typeface="Verdana"/>
              <a:ea typeface="Verdana"/>
              <a:cs typeface="Verdana"/>
              <a:sym typeface="Verdana"/>
            </a:endParaRPr>
          </a:p>
        </p:txBody>
      </p:sp>
      <p:sp>
        <p:nvSpPr>
          <p:cNvPr id="492" name="Google Shape;492;p35"/>
          <p:cNvSpPr/>
          <p:nvPr/>
        </p:nvSpPr>
        <p:spPr>
          <a:xfrm>
            <a:off x="7960190" y="6555758"/>
            <a:ext cx="2223686" cy="219456"/>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Verdana"/>
                <a:ea typeface="Verdana"/>
                <a:cs typeface="Verdana"/>
                <a:sym typeface="Verdana"/>
              </a:rPr>
              <a:t>© 2017 Capgemini. All rights reserved.</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and highlights (two-color)">
  <p:cSld name="Image and highlights (two-color)">
    <p:spTree>
      <p:nvGrpSpPr>
        <p:cNvPr id="493" name="Shape 493"/>
        <p:cNvGrpSpPr/>
        <p:nvPr/>
      </p:nvGrpSpPr>
      <p:grpSpPr>
        <a:xfrm>
          <a:off x="0" y="0"/>
          <a:ext cx="0" cy="0"/>
          <a:chOff x="0" y="0"/>
          <a:chExt cx="0" cy="0"/>
        </a:xfrm>
      </p:grpSpPr>
      <p:sp>
        <p:nvSpPr>
          <p:cNvPr id="494" name="Google Shape;494;p36"/>
          <p:cNvSpPr/>
          <p:nvPr>
            <p:ph idx="2" type="pic"/>
          </p:nvPr>
        </p:nvSpPr>
        <p:spPr>
          <a:xfrm>
            <a:off x="4833257" y="-1"/>
            <a:ext cx="7358743" cy="6857998"/>
          </a:xfrm>
          <a:prstGeom prst="rect">
            <a:avLst/>
          </a:prstGeom>
          <a:noFill/>
          <a:ln>
            <a:noFill/>
          </a:ln>
        </p:spPr>
        <p:txBody>
          <a:bodyPr anchorCtr="0" anchor="ctr" bIns="0" lIns="0" spcFirstLastPara="1" rIns="0" wrap="square" tIns="0">
            <a:noAutofit/>
          </a:bodyPr>
          <a:lstStyle>
            <a:lvl1pPr lvl="0" marR="0" rtl="0" algn="ctr">
              <a:lnSpc>
                <a:spcPct val="122222"/>
              </a:lnSpc>
              <a:spcBef>
                <a:spcPts val="0"/>
              </a:spcBef>
              <a:spcAft>
                <a:spcPts val="0"/>
              </a:spcAft>
              <a:buClr>
                <a:schemeClr val="dk1"/>
              </a:buClr>
              <a:buSzPts val="1800"/>
              <a:buFont typeface="Arial"/>
              <a:buNone/>
              <a:defRPr b="0" i="0" sz="1800" u="none" cap="none" strike="noStrike">
                <a:solidFill>
                  <a:schemeClr val="dk1"/>
                </a:solidFill>
                <a:latin typeface="Verdana"/>
                <a:ea typeface="Verdana"/>
                <a:cs typeface="Verdana"/>
                <a:sym typeface="Verdana"/>
              </a:defRPr>
            </a:lvl1pPr>
            <a:lvl2pPr lvl="1" marR="0" rtl="0" algn="l">
              <a:lnSpc>
                <a:spcPct val="112500"/>
              </a:lnSpc>
              <a:spcBef>
                <a:spcPts val="600"/>
              </a:spcBef>
              <a:spcAft>
                <a:spcPts val="0"/>
              </a:spcAft>
              <a:buClr>
                <a:schemeClr val="accent1"/>
              </a:buClr>
              <a:buSzPts val="1600"/>
              <a:buFont typeface="Noto Sans Symbols"/>
              <a:buChar char="▪"/>
              <a:defRPr b="0" i="0" sz="1600" u="none" cap="none" strike="noStrike">
                <a:solidFill>
                  <a:schemeClr val="dk1"/>
                </a:solidFill>
                <a:latin typeface="Verdana"/>
                <a:ea typeface="Verdana"/>
                <a:cs typeface="Verdana"/>
                <a:sym typeface="Verdana"/>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lvl="3" marR="0" rtl="0" algn="l">
              <a:lnSpc>
                <a:spcPct val="116666"/>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495" name="Google Shape;495;p36"/>
          <p:cNvSpPr txBox="1"/>
          <p:nvPr>
            <p:ph type="title"/>
          </p:nvPr>
        </p:nvSpPr>
        <p:spPr>
          <a:xfrm>
            <a:off x="939799" y="707444"/>
            <a:ext cx="2895436" cy="1830078"/>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95E616"/>
              </a:buClr>
              <a:buSzPts val="4800"/>
              <a:buFont typeface="Verdana"/>
              <a:buNone/>
              <a:defRPr sz="4800">
                <a:solidFill>
                  <a:srgbClr val="95E61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6" name="Google Shape;496;p36"/>
          <p:cNvSpPr txBox="1"/>
          <p:nvPr>
            <p:ph idx="1" type="body"/>
          </p:nvPr>
        </p:nvSpPr>
        <p:spPr>
          <a:xfrm>
            <a:off x="939799" y="2564904"/>
            <a:ext cx="2895435" cy="358977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800"/>
              <a:buNone/>
              <a:defRPr sz="1800">
                <a:solidFill>
                  <a:schemeClr val="lt1"/>
                </a:solidFill>
              </a:defRPr>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36"/>
          <p:cNvSpPr/>
          <p:nvPr/>
        </p:nvSpPr>
        <p:spPr>
          <a:xfrm>
            <a:off x="0" y="0"/>
            <a:ext cx="3067050" cy="6858000"/>
          </a:xfrm>
          <a:prstGeom prst="rect">
            <a:avLst/>
          </a:prstGeom>
          <a:solidFill>
            <a:srgbClr val="12AB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grpSp>
        <p:nvGrpSpPr>
          <p:cNvPr id="498" name="Google Shape;498;p36"/>
          <p:cNvGrpSpPr/>
          <p:nvPr/>
        </p:nvGrpSpPr>
        <p:grpSpPr>
          <a:xfrm flipH="1">
            <a:off x="-3" y="-1828800"/>
            <a:ext cx="7510780" cy="10800948"/>
            <a:chOff x="4503427" y="-841109"/>
            <a:chExt cx="6774184" cy="9741674"/>
          </a:xfrm>
        </p:grpSpPr>
        <p:sp>
          <p:nvSpPr>
            <p:cNvPr id="499" name="Google Shape;499;p36"/>
            <p:cNvSpPr/>
            <p:nvPr/>
          </p:nvSpPr>
          <p:spPr>
            <a:xfrm>
              <a:off x="10312400" y="5969000"/>
              <a:ext cx="533400" cy="800100"/>
            </a:xfrm>
            <a:prstGeom prst="rect">
              <a:avLst/>
            </a:prstGeom>
            <a:solidFill>
              <a:srgbClr val="0070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grpSp>
          <p:nvGrpSpPr>
            <p:cNvPr id="500" name="Google Shape;500;p36"/>
            <p:cNvGrpSpPr/>
            <p:nvPr/>
          </p:nvGrpSpPr>
          <p:grpSpPr>
            <a:xfrm>
              <a:off x="4503427" y="-841109"/>
              <a:ext cx="6774184" cy="9741674"/>
              <a:chOff x="6466897" y="122642"/>
              <a:chExt cx="5044220" cy="7253890"/>
            </a:xfrm>
          </p:grpSpPr>
          <p:pic>
            <p:nvPicPr>
              <p:cNvPr id="501" name="Google Shape;501;p36"/>
              <p:cNvPicPr preferRelativeResize="0"/>
              <p:nvPr/>
            </p:nvPicPr>
            <p:blipFill rotWithShape="1">
              <a:blip r:embed="rId2">
                <a:alphaModFix/>
              </a:blip>
              <a:srcRect b="8441" l="24648" r="33798" t="31387"/>
              <a:stretch/>
            </p:blipFill>
            <p:spPr>
              <a:xfrm>
                <a:off x="7684232" y="122642"/>
                <a:ext cx="3826885" cy="6735359"/>
              </a:xfrm>
              <a:prstGeom prst="rect">
                <a:avLst/>
              </a:prstGeom>
              <a:noFill/>
              <a:ln>
                <a:noFill/>
              </a:ln>
            </p:spPr>
          </p:pic>
          <p:pic>
            <p:nvPicPr>
              <p:cNvPr id="502" name="Google Shape;502;p36"/>
              <p:cNvPicPr preferRelativeResize="0"/>
              <p:nvPr/>
            </p:nvPicPr>
            <p:blipFill rotWithShape="1">
              <a:blip r:embed="rId3">
                <a:alphaModFix/>
              </a:blip>
              <a:srcRect b="9417" l="23644" r="6668" t="23056"/>
              <a:stretch/>
            </p:blipFill>
            <p:spPr>
              <a:xfrm>
                <a:off x="6466897" y="900452"/>
                <a:ext cx="5044218" cy="6476080"/>
              </a:xfrm>
              <a:prstGeom prst="rect">
                <a:avLst/>
              </a:prstGeom>
              <a:noFill/>
              <a:ln>
                <a:noFill/>
              </a:ln>
            </p:spPr>
          </p:pic>
        </p:grpSp>
      </p:grpSp>
      <p:sp>
        <p:nvSpPr>
          <p:cNvPr id="503" name="Google Shape;503;p36"/>
          <p:cNvSpPr/>
          <p:nvPr/>
        </p:nvSpPr>
        <p:spPr>
          <a:xfrm>
            <a:off x="11784013" y="6555758"/>
            <a:ext cx="242375" cy="21544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7F7F7F"/>
                </a:solidFill>
                <a:latin typeface="Verdana"/>
                <a:ea typeface="Verdana"/>
                <a:cs typeface="Verdana"/>
                <a:sym typeface="Verdana"/>
              </a:rPr>
              <a:t>‹#›</a:t>
            </a:fld>
            <a:endParaRPr b="0" i="0" sz="800" u="none" cap="none" strike="noStrike">
              <a:solidFill>
                <a:srgbClr val="7F7F7F"/>
              </a:solidFill>
              <a:latin typeface="Verdana"/>
              <a:ea typeface="Verdana"/>
              <a:cs typeface="Verdana"/>
              <a:sym typeface="Verdana"/>
            </a:endParaRPr>
          </a:p>
        </p:txBody>
      </p:sp>
      <p:cxnSp>
        <p:nvCxnSpPr>
          <p:cNvPr id="504" name="Google Shape;504;p36"/>
          <p:cNvCxnSpPr/>
          <p:nvPr/>
        </p:nvCxnSpPr>
        <p:spPr>
          <a:xfrm rot="10800000">
            <a:off x="3283674" y="6587911"/>
            <a:ext cx="0" cy="155576"/>
          </a:xfrm>
          <a:prstGeom prst="straightConnector1">
            <a:avLst/>
          </a:prstGeom>
          <a:solidFill>
            <a:schemeClr val="dk1"/>
          </a:solidFill>
          <a:ln cap="rnd" cmpd="sng" w="12700">
            <a:solidFill>
              <a:schemeClr val="accent2"/>
            </a:solidFill>
            <a:prstDash val="solid"/>
            <a:round/>
            <a:headEnd len="sm" w="sm" type="none"/>
            <a:tailEnd len="sm" w="sm" type="none"/>
          </a:ln>
        </p:spPr>
      </p:cxnSp>
      <p:sp>
        <p:nvSpPr>
          <p:cNvPr id="505" name="Google Shape;505;p36">
            <a:hlinkClick r:id="rId4"/>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Clr>
                <a:srgbClr val="000000"/>
              </a:buClr>
              <a:buSzPts val="800"/>
              <a:buFont typeface="Arial"/>
              <a:buNone/>
            </a:pPr>
            <a:r>
              <a:rPr b="0" i="0" lang="en-US" sz="800" u="none" cap="none" strike="noStrike">
                <a:solidFill>
                  <a:schemeClr val="lt1"/>
                </a:solidFill>
                <a:latin typeface="Verdana"/>
                <a:ea typeface="Verdana"/>
                <a:cs typeface="Verdana"/>
                <a:sym typeface="Verdana"/>
              </a:rPr>
              <a:t>Presentation Title | Author | Date</a:t>
            </a:r>
            <a:endParaRPr b="0" i="0" sz="1400" u="none" cap="none" strike="noStrike">
              <a:solidFill>
                <a:srgbClr val="000000"/>
              </a:solidFill>
              <a:latin typeface="Arial"/>
              <a:ea typeface="Arial"/>
              <a:cs typeface="Arial"/>
              <a:sym typeface="Arial"/>
            </a:endParaRPr>
          </a:p>
        </p:txBody>
      </p:sp>
      <p:sp>
        <p:nvSpPr>
          <p:cNvPr id="506" name="Google Shape;506;p36"/>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Verdana"/>
                <a:ea typeface="Verdana"/>
                <a:cs typeface="Verdana"/>
                <a:sym typeface="Verdana"/>
              </a:rPr>
              <a:t>© 2017 Capgemini. All rights reserved.</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and Image">
  <p:cSld name="Text and Image">
    <p:spTree>
      <p:nvGrpSpPr>
        <p:cNvPr id="507" name="Shape 507"/>
        <p:cNvGrpSpPr/>
        <p:nvPr/>
      </p:nvGrpSpPr>
      <p:grpSpPr>
        <a:xfrm>
          <a:off x="0" y="0"/>
          <a:ext cx="0" cy="0"/>
          <a:chOff x="0" y="0"/>
          <a:chExt cx="0" cy="0"/>
        </a:xfrm>
      </p:grpSpPr>
      <p:sp>
        <p:nvSpPr>
          <p:cNvPr id="508" name="Google Shape;508;p37"/>
          <p:cNvSpPr/>
          <p:nvPr>
            <p:ph idx="2" type="pic"/>
          </p:nvPr>
        </p:nvSpPr>
        <p:spPr>
          <a:xfrm>
            <a:off x="0" y="-1"/>
            <a:ext cx="12192000" cy="6857998"/>
          </a:xfrm>
          <a:prstGeom prst="rect">
            <a:avLst/>
          </a:prstGeom>
          <a:noFill/>
          <a:ln>
            <a:noFill/>
          </a:ln>
        </p:spPr>
        <p:txBody>
          <a:bodyPr anchorCtr="0" anchor="ctr" bIns="0" lIns="0" spcFirstLastPara="1" rIns="0" wrap="square" tIns="0">
            <a:noAutofit/>
          </a:bodyPr>
          <a:lstStyle>
            <a:lvl1pPr lvl="0" marR="0" rtl="0" algn="ctr">
              <a:lnSpc>
                <a:spcPct val="122222"/>
              </a:lnSpc>
              <a:spcBef>
                <a:spcPts val="0"/>
              </a:spcBef>
              <a:spcAft>
                <a:spcPts val="0"/>
              </a:spcAft>
              <a:buClr>
                <a:schemeClr val="dk1"/>
              </a:buClr>
              <a:buSzPts val="1800"/>
              <a:buFont typeface="Arial"/>
              <a:buNone/>
              <a:defRPr b="0" i="0" sz="1800" u="none" cap="none" strike="noStrike">
                <a:solidFill>
                  <a:schemeClr val="dk1"/>
                </a:solidFill>
                <a:latin typeface="Verdana"/>
                <a:ea typeface="Verdana"/>
                <a:cs typeface="Verdana"/>
                <a:sym typeface="Verdana"/>
              </a:defRPr>
            </a:lvl1pPr>
            <a:lvl2pPr lvl="1" marR="0" rtl="0" algn="l">
              <a:lnSpc>
                <a:spcPct val="112500"/>
              </a:lnSpc>
              <a:spcBef>
                <a:spcPts val="600"/>
              </a:spcBef>
              <a:spcAft>
                <a:spcPts val="0"/>
              </a:spcAft>
              <a:buClr>
                <a:schemeClr val="accent1"/>
              </a:buClr>
              <a:buSzPts val="1600"/>
              <a:buFont typeface="Noto Sans Symbols"/>
              <a:buChar char="▪"/>
              <a:defRPr b="0" i="0" sz="1600" u="none" cap="none" strike="noStrike">
                <a:solidFill>
                  <a:schemeClr val="dk1"/>
                </a:solidFill>
                <a:latin typeface="Verdana"/>
                <a:ea typeface="Verdana"/>
                <a:cs typeface="Verdana"/>
                <a:sym typeface="Verdana"/>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lvl="3" marR="0" rtl="0" algn="l">
              <a:lnSpc>
                <a:spcPct val="116666"/>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509" name="Google Shape;509;p37"/>
          <p:cNvSpPr txBox="1"/>
          <p:nvPr>
            <p:ph idx="1" type="body"/>
          </p:nvPr>
        </p:nvSpPr>
        <p:spPr>
          <a:xfrm>
            <a:off x="7712546" y="404813"/>
            <a:ext cx="3640038" cy="799873"/>
          </a:xfrm>
          <a:prstGeom prst="rect">
            <a:avLst/>
          </a:prstGeom>
          <a:noFill/>
          <a:ln>
            <a:noFill/>
          </a:ln>
        </p:spPr>
        <p:txBody>
          <a:bodyPr anchorCtr="0" anchor="t" bIns="0" lIns="0" spcFirstLastPara="1" rIns="0" wrap="square" tIns="0">
            <a:noAutofit/>
          </a:bodyPr>
          <a:lstStyle>
            <a:lvl1pPr indent="-228600" lvl="0" marL="457200" algn="r">
              <a:lnSpc>
                <a:spcPct val="112500"/>
              </a:lnSpc>
              <a:spcBef>
                <a:spcPts val="0"/>
              </a:spcBef>
              <a:spcAft>
                <a:spcPts val="0"/>
              </a:spcAft>
              <a:buClr>
                <a:schemeClr val="accent3"/>
              </a:buClr>
              <a:buSzPts val="1600"/>
              <a:buNone/>
              <a:defRPr b="1" sz="1600">
                <a:solidFill>
                  <a:schemeClr val="accent3"/>
                </a:solidFill>
              </a:defRPr>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 name="Google Shape;510;p37"/>
          <p:cNvSpPr/>
          <p:nvPr/>
        </p:nvSpPr>
        <p:spPr>
          <a:xfrm>
            <a:off x="11784013" y="6555758"/>
            <a:ext cx="242375" cy="21544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7F7F7F"/>
                </a:solidFill>
                <a:latin typeface="Verdana"/>
                <a:ea typeface="Verdana"/>
                <a:cs typeface="Verdana"/>
                <a:sym typeface="Verdana"/>
              </a:rPr>
              <a:t>‹#›</a:t>
            </a:fld>
            <a:endParaRPr b="0" i="0" sz="800" u="none" cap="none" strike="noStrike">
              <a:solidFill>
                <a:srgbClr val="7F7F7F"/>
              </a:solidFill>
              <a:latin typeface="Verdana"/>
              <a:ea typeface="Verdana"/>
              <a:cs typeface="Verdana"/>
              <a:sym typeface="Verdana"/>
            </a:endParaRPr>
          </a:p>
        </p:txBody>
      </p:sp>
      <p:cxnSp>
        <p:nvCxnSpPr>
          <p:cNvPr id="511" name="Google Shape;511;p37"/>
          <p:cNvCxnSpPr/>
          <p:nvPr/>
        </p:nvCxnSpPr>
        <p:spPr>
          <a:xfrm rot="10800000">
            <a:off x="3283674" y="6587911"/>
            <a:ext cx="0" cy="155576"/>
          </a:xfrm>
          <a:prstGeom prst="straightConnector1">
            <a:avLst/>
          </a:prstGeom>
          <a:solidFill>
            <a:schemeClr val="dk1"/>
          </a:solidFill>
          <a:ln cap="rnd" cmpd="sng" w="12700">
            <a:solidFill>
              <a:schemeClr val="accent2"/>
            </a:solidFill>
            <a:prstDash val="solid"/>
            <a:round/>
            <a:headEnd len="sm" w="sm" type="none"/>
            <a:tailEnd len="sm" w="sm" type="none"/>
          </a:ln>
        </p:spPr>
      </p:cxnSp>
      <p:sp>
        <p:nvSpPr>
          <p:cNvPr id="512" name="Google Shape;512;p37">
            <a:hlinkClick r:id="rId2"/>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Clr>
                <a:srgbClr val="000000"/>
              </a:buClr>
              <a:buSzPts val="800"/>
              <a:buFont typeface="Arial"/>
              <a:buNone/>
            </a:pPr>
            <a:r>
              <a:rPr b="0" i="0" lang="en-US" sz="800" u="none" cap="none" strike="noStrike">
                <a:solidFill>
                  <a:srgbClr val="00458D"/>
                </a:solidFill>
                <a:latin typeface="Verdana"/>
                <a:ea typeface="Verdana"/>
                <a:cs typeface="Verdana"/>
                <a:sym typeface="Verdana"/>
              </a:rPr>
              <a:t>Presentation Title | Author | Date</a:t>
            </a:r>
            <a:endParaRPr b="0" i="0" sz="1400" u="none" cap="none" strike="noStrike">
              <a:solidFill>
                <a:srgbClr val="000000"/>
              </a:solidFill>
              <a:latin typeface="Arial"/>
              <a:ea typeface="Arial"/>
              <a:cs typeface="Arial"/>
              <a:sym typeface="Arial"/>
            </a:endParaRPr>
          </a:p>
        </p:txBody>
      </p:sp>
      <p:sp>
        <p:nvSpPr>
          <p:cNvPr id="513" name="Google Shape;513;p37"/>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767676"/>
                </a:solidFill>
                <a:latin typeface="Verdana"/>
                <a:ea typeface="Verdana"/>
                <a:cs typeface="Verdana"/>
                <a:sym typeface="Verdana"/>
              </a:rPr>
              <a:t>© 2017 Capgemini. All rights reserved.</a:t>
            </a:r>
            <a:endParaRPr b="0" i="0" sz="1400" u="none" cap="none" strike="noStrike">
              <a:solidFill>
                <a:srgbClr val="000000"/>
              </a:solidFill>
              <a:latin typeface="Arial"/>
              <a:ea typeface="Arial"/>
              <a:cs typeface="Arial"/>
              <a:sym typeface="Arial"/>
            </a:endParaRPr>
          </a:p>
        </p:txBody>
      </p:sp>
      <p:sp>
        <p:nvSpPr>
          <p:cNvPr id="514" name="Google Shape;514;p37"/>
          <p:cNvSpPr txBox="1"/>
          <p:nvPr>
            <p:ph type="title"/>
          </p:nvPr>
        </p:nvSpPr>
        <p:spPr>
          <a:xfrm>
            <a:off x="407988" y="404813"/>
            <a:ext cx="6984156" cy="8636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5" name="Google Shape;515;p37"/>
          <p:cNvSpPr txBox="1"/>
          <p:nvPr>
            <p:ph idx="3" type="body"/>
          </p:nvPr>
        </p:nvSpPr>
        <p:spPr>
          <a:xfrm>
            <a:off x="417592" y="1430234"/>
            <a:ext cx="3008302" cy="5011014"/>
          </a:xfrm>
          <a:prstGeom prst="rect">
            <a:avLst/>
          </a:prstGeom>
          <a:noFill/>
          <a:ln>
            <a:noFill/>
          </a:ln>
        </p:spPr>
        <p:txBody>
          <a:bodyPr anchorCtr="0" anchor="t" bIns="0" lIns="0" spcFirstLastPara="1" rIns="0" wrap="square" tIns="0">
            <a:noAutofit/>
          </a:bodyPr>
          <a:lstStyle>
            <a:lvl1pPr indent="-228600" lvl="0" marL="457200" algn="l">
              <a:lnSpc>
                <a:spcPct val="122222"/>
              </a:lnSpc>
              <a:spcBef>
                <a:spcPts val="0"/>
              </a:spcBef>
              <a:spcAft>
                <a:spcPts val="0"/>
              </a:spcAft>
              <a:buClr>
                <a:schemeClr val="dk1"/>
              </a:buClr>
              <a:buSzPts val="1800"/>
              <a:buNone/>
              <a:defRPr sz="1800">
                <a:solidFill>
                  <a:schemeClr val="dk1"/>
                </a:solidFill>
              </a:defRPr>
            </a:lvl1pPr>
            <a:lvl2pPr indent="-330200" lvl="1" marL="914400" algn="l">
              <a:lnSpc>
                <a:spcPct val="112500"/>
              </a:lnSpc>
              <a:spcBef>
                <a:spcPts val="600"/>
              </a:spcBef>
              <a:spcAft>
                <a:spcPts val="0"/>
              </a:spcAft>
              <a:buSzPts val="1600"/>
              <a:buChar char="▪"/>
              <a:defRPr sz="1600">
                <a:solidFill>
                  <a:schemeClr val="dk1"/>
                </a:solidFill>
              </a:defRPr>
            </a:lvl2pPr>
            <a:lvl3pPr indent="-317500" lvl="2" marL="1371600" algn="l">
              <a:lnSpc>
                <a:spcPct val="114285"/>
              </a:lnSpc>
              <a:spcBef>
                <a:spcPts val="600"/>
              </a:spcBef>
              <a:spcAft>
                <a:spcPts val="0"/>
              </a:spcAft>
              <a:buSzPts val="1400"/>
              <a:buChar char="•"/>
              <a:defRPr sz="1400">
                <a:solidFill>
                  <a:schemeClr val="dk1"/>
                </a:solidFill>
              </a:defRPr>
            </a:lvl3pPr>
            <a:lvl4pPr indent="-304800" lvl="3" marL="1828800" algn="l">
              <a:lnSpc>
                <a:spcPct val="116666"/>
              </a:lnSpc>
              <a:spcBef>
                <a:spcPts val="600"/>
              </a:spcBef>
              <a:spcAft>
                <a:spcPts val="0"/>
              </a:spcAft>
              <a:buSzPts val="1200"/>
              <a:buChar char="‒"/>
              <a:defRPr sz="1200">
                <a:solidFill>
                  <a:schemeClr val="dk1"/>
                </a:solidFill>
              </a:defRPr>
            </a:lvl4pPr>
            <a:lvl5pPr indent="-304800" lvl="4" marL="2286000" algn="l">
              <a:lnSpc>
                <a:spcPct val="100000"/>
              </a:lnSpc>
              <a:spcBef>
                <a:spcPts val="600"/>
              </a:spcBef>
              <a:spcAft>
                <a:spcPts val="0"/>
              </a:spcAft>
              <a:buClr>
                <a:schemeClr val="dk1"/>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rt">
  <p:cSld name="Chart">
    <p:spTree>
      <p:nvGrpSpPr>
        <p:cNvPr id="516" name="Shape 516"/>
        <p:cNvGrpSpPr/>
        <p:nvPr/>
      </p:nvGrpSpPr>
      <p:grpSpPr>
        <a:xfrm>
          <a:off x="0" y="0"/>
          <a:ext cx="0" cy="0"/>
          <a:chOff x="0" y="0"/>
          <a:chExt cx="0" cy="0"/>
        </a:xfrm>
      </p:grpSpPr>
      <p:sp>
        <p:nvSpPr>
          <p:cNvPr id="517" name="Google Shape;517;p38"/>
          <p:cNvSpPr/>
          <p:nvPr>
            <p:ph idx="2" type="tbl"/>
          </p:nvPr>
        </p:nvSpPr>
        <p:spPr>
          <a:xfrm>
            <a:off x="407988" y="2073275"/>
            <a:ext cx="11376025" cy="41783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1800"/>
              <a:buFont typeface="Verdana"/>
              <a:buNone/>
              <a:defRPr b="0" i="0" sz="1800" u="none" cap="none" strike="noStrike">
                <a:solidFill>
                  <a:schemeClr val="dk1"/>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9pPr>
          </a:lstStyle>
          <a:p/>
        </p:txBody>
      </p:sp>
      <p:sp>
        <p:nvSpPr>
          <p:cNvPr id="518" name="Google Shape;518;p38"/>
          <p:cNvSpPr txBox="1"/>
          <p:nvPr>
            <p:ph idx="1" type="body"/>
          </p:nvPr>
        </p:nvSpPr>
        <p:spPr>
          <a:xfrm>
            <a:off x="407988" y="1268413"/>
            <a:ext cx="10944596" cy="504403"/>
          </a:xfrm>
          <a:prstGeom prst="rect">
            <a:avLst/>
          </a:prstGeom>
          <a:noFill/>
          <a:ln>
            <a:noFill/>
          </a:ln>
        </p:spPr>
        <p:txBody>
          <a:bodyPr anchorCtr="0" anchor="t" bIns="0" lIns="0" spcFirstLastPara="1" rIns="0" wrap="square" tIns="0">
            <a:noAutofit/>
          </a:bodyPr>
          <a:lstStyle>
            <a:lvl1pPr indent="-228600" lvl="0" marL="457200" algn="l">
              <a:lnSpc>
                <a:spcPct val="116666"/>
              </a:lnSpc>
              <a:spcBef>
                <a:spcPts val="0"/>
              </a:spcBef>
              <a:spcAft>
                <a:spcPts val="0"/>
              </a:spcAft>
              <a:buClr>
                <a:schemeClr val="dk1"/>
              </a:buClr>
              <a:buSzPts val="1200"/>
              <a:buNone/>
              <a:defRPr sz="1200"/>
            </a:lvl1pPr>
            <a:lvl2pPr indent="-330200" lvl="1" marL="914400" algn="ctr">
              <a:lnSpc>
                <a:spcPct val="112500"/>
              </a:lnSpc>
              <a:spcBef>
                <a:spcPts val="0"/>
              </a:spcBef>
              <a:spcAft>
                <a:spcPts val="0"/>
              </a:spcAft>
              <a:buSzPts val="1600"/>
              <a:buChar char="▪"/>
              <a:defRPr/>
            </a:lvl2pPr>
            <a:lvl3pPr indent="-317500" lvl="2" marL="1371600" algn="ctr">
              <a:lnSpc>
                <a:spcPct val="114285"/>
              </a:lnSpc>
              <a:spcBef>
                <a:spcPts val="600"/>
              </a:spcBef>
              <a:spcAft>
                <a:spcPts val="0"/>
              </a:spcAft>
              <a:buSzPts val="1400"/>
              <a:buChar char="•"/>
              <a:defRPr/>
            </a:lvl3pPr>
            <a:lvl4pPr indent="-304800" lvl="3" marL="1828800" algn="ctr">
              <a:lnSpc>
                <a:spcPct val="116666"/>
              </a:lnSpc>
              <a:spcBef>
                <a:spcPts val="600"/>
              </a:spcBef>
              <a:spcAft>
                <a:spcPts val="0"/>
              </a:spcAft>
              <a:buSzPts val="1200"/>
              <a:buChar char="‒"/>
              <a:defRPr/>
            </a:lvl4pPr>
            <a:lvl5pPr indent="-342900" lvl="4" marL="2286000" algn="ctr">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9" name="Google Shape;519;p38"/>
          <p:cNvSpPr txBox="1"/>
          <p:nvPr>
            <p:ph type="title"/>
          </p:nvPr>
        </p:nvSpPr>
        <p:spPr>
          <a:xfrm>
            <a:off x="407988" y="404813"/>
            <a:ext cx="10944596" cy="8636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0" name="Google Shape;520;p38"/>
          <p:cNvSpPr/>
          <p:nvPr/>
        </p:nvSpPr>
        <p:spPr>
          <a:xfrm>
            <a:off x="11784013" y="6555758"/>
            <a:ext cx="242375" cy="21544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7F7F7F"/>
                </a:solidFill>
                <a:latin typeface="Verdana"/>
                <a:ea typeface="Verdana"/>
                <a:cs typeface="Verdana"/>
                <a:sym typeface="Verdana"/>
              </a:rPr>
              <a:t>‹#›</a:t>
            </a:fld>
            <a:endParaRPr b="0" i="0" sz="800" u="none" cap="none" strike="noStrike">
              <a:solidFill>
                <a:srgbClr val="7F7F7F"/>
              </a:solidFill>
              <a:latin typeface="Verdana"/>
              <a:ea typeface="Verdana"/>
              <a:cs typeface="Verdana"/>
              <a:sym typeface="Verdana"/>
            </a:endParaRPr>
          </a:p>
        </p:txBody>
      </p:sp>
      <p:cxnSp>
        <p:nvCxnSpPr>
          <p:cNvPr id="521" name="Google Shape;521;p38"/>
          <p:cNvCxnSpPr/>
          <p:nvPr/>
        </p:nvCxnSpPr>
        <p:spPr>
          <a:xfrm rot="10800000">
            <a:off x="3283674" y="6587911"/>
            <a:ext cx="0" cy="155576"/>
          </a:xfrm>
          <a:prstGeom prst="straightConnector1">
            <a:avLst/>
          </a:prstGeom>
          <a:solidFill>
            <a:schemeClr val="dk1"/>
          </a:solidFill>
          <a:ln cap="rnd" cmpd="sng" w="12700">
            <a:solidFill>
              <a:schemeClr val="accent2"/>
            </a:solidFill>
            <a:prstDash val="solid"/>
            <a:round/>
            <a:headEnd len="sm" w="sm" type="none"/>
            <a:tailEnd len="sm" w="sm" type="none"/>
          </a:ln>
        </p:spPr>
      </p:cxnSp>
      <p:sp>
        <p:nvSpPr>
          <p:cNvPr id="522" name="Google Shape;522;p38">
            <a:hlinkClick r:id="rId2"/>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Clr>
                <a:srgbClr val="000000"/>
              </a:buClr>
              <a:buSzPts val="800"/>
              <a:buFont typeface="Arial"/>
              <a:buNone/>
            </a:pPr>
            <a:r>
              <a:rPr b="0" i="0" lang="en-US" sz="800" u="none" cap="none" strike="noStrike">
                <a:solidFill>
                  <a:srgbClr val="00458D"/>
                </a:solidFill>
                <a:latin typeface="Verdana"/>
                <a:ea typeface="Verdana"/>
                <a:cs typeface="Verdana"/>
                <a:sym typeface="Verdana"/>
              </a:rPr>
              <a:t>Presentation Title | Author | Date</a:t>
            </a:r>
            <a:endParaRPr b="0" i="0" sz="1400" u="none" cap="none" strike="noStrike">
              <a:solidFill>
                <a:srgbClr val="000000"/>
              </a:solidFill>
              <a:latin typeface="Arial"/>
              <a:ea typeface="Arial"/>
              <a:cs typeface="Arial"/>
              <a:sym typeface="Arial"/>
            </a:endParaRPr>
          </a:p>
        </p:txBody>
      </p:sp>
      <p:sp>
        <p:nvSpPr>
          <p:cNvPr id="523" name="Google Shape;523;p38"/>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767676"/>
                </a:solidFill>
                <a:latin typeface="Verdana"/>
                <a:ea typeface="Verdana"/>
                <a:cs typeface="Verdana"/>
                <a:sym typeface="Verdana"/>
              </a:rPr>
              <a:t>© 2017 Capgemini. All rights reserved.</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s">
  <p:cSld name="Graphs">
    <p:spTree>
      <p:nvGrpSpPr>
        <p:cNvPr id="524" name="Shape 524"/>
        <p:cNvGrpSpPr/>
        <p:nvPr/>
      </p:nvGrpSpPr>
      <p:grpSpPr>
        <a:xfrm>
          <a:off x="0" y="0"/>
          <a:ext cx="0" cy="0"/>
          <a:chOff x="0" y="0"/>
          <a:chExt cx="0" cy="0"/>
        </a:xfrm>
      </p:grpSpPr>
      <p:sp>
        <p:nvSpPr>
          <p:cNvPr id="525" name="Google Shape;525;p39"/>
          <p:cNvSpPr/>
          <p:nvPr>
            <p:ph idx="2" type="chart"/>
          </p:nvPr>
        </p:nvSpPr>
        <p:spPr>
          <a:xfrm>
            <a:off x="407988" y="1873622"/>
            <a:ext cx="5543550" cy="3571601"/>
          </a:xfrm>
          <a:prstGeom prst="rect">
            <a:avLst/>
          </a:prstGeom>
          <a:noFill/>
          <a:ln>
            <a:noFill/>
          </a:ln>
        </p:spPr>
        <p:txBody>
          <a:bodyPr anchorCtr="0" anchor="ctr" bIns="0" lIns="0" spcFirstLastPara="1" rIns="0" wrap="square" tIns="0">
            <a:noAutofit/>
          </a:bodyPr>
          <a:lstStyle>
            <a:lvl1pPr lvl="0" marR="0" rtl="0" algn="ctr">
              <a:lnSpc>
                <a:spcPct val="110000"/>
              </a:lnSpc>
              <a:spcBef>
                <a:spcPts val="0"/>
              </a:spcBef>
              <a:spcAft>
                <a:spcPts val="0"/>
              </a:spcAft>
              <a:buClr>
                <a:schemeClr val="dk1"/>
              </a:buClr>
              <a:buSzPts val="2000"/>
              <a:buFont typeface="Arial"/>
              <a:buNone/>
              <a:defRPr b="0" i="0" sz="2000" u="none" cap="none" strike="noStrike">
                <a:solidFill>
                  <a:schemeClr val="dk1"/>
                </a:solidFill>
                <a:latin typeface="Verdana"/>
                <a:ea typeface="Verdana"/>
                <a:cs typeface="Verdana"/>
                <a:sym typeface="Verdana"/>
              </a:defRPr>
            </a:lvl1pPr>
            <a:lvl2pPr lvl="1" marR="0" rtl="0" algn="l">
              <a:lnSpc>
                <a:spcPct val="112500"/>
              </a:lnSpc>
              <a:spcBef>
                <a:spcPts val="600"/>
              </a:spcBef>
              <a:spcAft>
                <a:spcPts val="0"/>
              </a:spcAft>
              <a:buClr>
                <a:schemeClr val="accent1"/>
              </a:buClr>
              <a:buSzPts val="1600"/>
              <a:buFont typeface="Noto Sans Symbols"/>
              <a:buChar char="▪"/>
              <a:defRPr b="0" i="0" sz="1600" u="none" cap="none" strike="noStrike">
                <a:solidFill>
                  <a:schemeClr val="dk1"/>
                </a:solidFill>
                <a:latin typeface="Verdana"/>
                <a:ea typeface="Verdana"/>
                <a:cs typeface="Verdana"/>
                <a:sym typeface="Verdana"/>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lvl="3" marR="0" rtl="0" algn="l">
              <a:lnSpc>
                <a:spcPct val="116666"/>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526" name="Google Shape;526;p39"/>
          <p:cNvSpPr txBox="1"/>
          <p:nvPr>
            <p:ph idx="1" type="body"/>
          </p:nvPr>
        </p:nvSpPr>
        <p:spPr>
          <a:xfrm>
            <a:off x="407988" y="5575682"/>
            <a:ext cx="5543551" cy="877506"/>
          </a:xfrm>
          <a:prstGeom prst="rect">
            <a:avLst/>
          </a:prstGeom>
          <a:noFill/>
          <a:ln>
            <a:noFill/>
          </a:ln>
        </p:spPr>
        <p:txBody>
          <a:bodyPr anchorCtr="0" anchor="t"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30200" lvl="1" marL="914400" algn="ctr">
              <a:lnSpc>
                <a:spcPct val="112500"/>
              </a:lnSpc>
              <a:spcBef>
                <a:spcPts val="0"/>
              </a:spcBef>
              <a:spcAft>
                <a:spcPts val="0"/>
              </a:spcAft>
              <a:buSzPts val="1600"/>
              <a:buChar char="▪"/>
              <a:defRPr/>
            </a:lvl2pPr>
            <a:lvl3pPr indent="-317500" lvl="2" marL="1371600" algn="ctr">
              <a:lnSpc>
                <a:spcPct val="114285"/>
              </a:lnSpc>
              <a:spcBef>
                <a:spcPts val="600"/>
              </a:spcBef>
              <a:spcAft>
                <a:spcPts val="0"/>
              </a:spcAft>
              <a:buSzPts val="1400"/>
              <a:buChar char="•"/>
              <a:defRPr/>
            </a:lvl3pPr>
            <a:lvl4pPr indent="-304800" lvl="3" marL="1828800" algn="ctr">
              <a:lnSpc>
                <a:spcPct val="116666"/>
              </a:lnSpc>
              <a:spcBef>
                <a:spcPts val="600"/>
              </a:spcBef>
              <a:spcAft>
                <a:spcPts val="0"/>
              </a:spcAft>
              <a:buSzPts val="1200"/>
              <a:buChar char="‒"/>
              <a:defRPr/>
            </a:lvl4pPr>
            <a:lvl5pPr indent="-342900" lvl="4" marL="2286000" algn="ctr">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7" name="Google Shape;527;p39"/>
          <p:cNvSpPr txBox="1"/>
          <p:nvPr>
            <p:ph idx="3" type="body"/>
          </p:nvPr>
        </p:nvSpPr>
        <p:spPr>
          <a:xfrm>
            <a:off x="6240472" y="5575682"/>
            <a:ext cx="5543550" cy="877506"/>
          </a:xfrm>
          <a:prstGeom prst="rect">
            <a:avLst/>
          </a:prstGeom>
          <a:noFill/>
          <a:ln>
            <a:noFill/>
          </a:ln>
        </p:spPr>
        <p:txBody>
          <a:bodyPr anchorCtr="0" anchor="t"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30200" lvl="1" marL="914400" algn="ctr">
              <a:lnSpc>
                <a:spcPct val="112500"/>
              </a:lnSpc>
              <a:spcBef>
                <a:spcPts val="0"/>
              </a:spcBef>
              <a:spcAft>
                <a:spcPts val="0"/>
              </a:spcAft>
              <a:buSzPts val="1600"/>
              <a:buChar char="▪"/>
              <a:defRPr/>
            </a:lvl2pPr>
            <a:lvl3pPr indent="-317500" lvl="2" marL="1371600" algn="ctr">
              <a:lnSpc>
                <a:spcPct val="114285"/>
              </a:lnSpc>
              <a:spcBef>
                <a:spcPts val="600"/>
              </a:spcBef>
              <a:spcAft>
                <a:spcPts val="0"/>
              </a:spcAft>
              <a:buSzPts val="1400"/>
              <a:buChar char="•"/>
              <a:defRPr/>
            </a:lvl3pPr>
            <a:lvl4pPr indent="-304800" lvl="3" marL="1828800" algn="ctr">
              <a:lnSpc>
                <a:spcPct val="116666"/>
              </a:lnSpc>
              <a:spcBef>
                <a:spcPts val="600"/>
              </a:spcBef>
              <a:spcAft>
                <a:spcPts val="0"/>
              </a:spcAft>
              <a:buSzPts val="1200"/>
              <a:buChar char="‒"/>
              <a:defRPr/>
            </a:lvl4pPr>
            <a:lvl5pPr indent="-342900" lvl="4" marL="2286000" algn="ctr">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8" name="Google Shape;528;p39"/>
          <p:cNvSpPr txBox="1"/>
          <p:nvPr>
            <p:ph idx="4" type="body"/>
          </p:nvPr>
        </p:nvSpPr>
        <p:spPr>
          <a:xfrm>
            <a:off x="407988" y="1425213"/>
            <a:ext cx="5543551" cy="412363"/>
          </a:xfrm>
          <a:prstGeom prst="rect">
            <a:avLst/>
          </a:prstGeom>
          <a:noFill/>
          <a:ln>
            <a:noFill/>
          </a:ln>
        </p:spPr>
        <p:txBody>
          <a:bodyPr anchorCtr="0" anchor="ctr" bIns="0" lIns="0" spcFirstLastPara="1" rIns="0" wrap="square" tIns="0">
            <a:noAutofit/>
          </a:bodyPr>
          <a:lstStyle>
            <a:lvl1pPr indent="-228600" lvl="0" marL="457200" algn="l">
              <a:lnSpc>
                <a:spcPct val="112500"/>
              </a:lnSpc>
              <a:spcBef>
                <a:spcPts val="0"/>
              </a:spcBef>
              <a:spcAft>
                <a:spcPts val="0"/>
              </a:spcAft>
              <a:buClr>
                <a:srgbClr val="2C004B"/>
              </a:buClr>
              <a:buSzPts val="1600"/>
              <a:buNone/>
              <a:defRPr b="1" sz="1600">
                <a:solidFill>
                  <a:srgbClr val="2C004B"/>
                </a:solidFill>
              </a:defRPr>
            </a:lvl1pPr>
            <a:lvl2pPr indent="-317500" lvl="1" marL="914400" algn="l">
              <a:lnSpc>
                <a:spcPct val="128571"/>
              </a:lnSpc>
              <a:spcBef>
                <a:spcPts val="600"/>
              </a:spcBef>
              <a:spcAft>
                <a:spcPts val="0"/>
              </a:spcAft>
              <a:buSzPts val="1400"/>
              <a:buChar char="▪"/>
              <a:defRPr sz="1400"/>
            </a:lvl2pPr>
            <a:lvl3pPr indent="-304800" lvl="2" marL="1371600" algn="l">
              <a:lnSpc>
                <a:spcPct val="133333"/>
              </a:lnSpc>
              <a:spcBef>
                <a:spcPts val="600"/>
              </a:spcBef>
              <a:spcAft>
                <a:spcPts val="0"/>
              </a:spcAft>
              <a:buSzPts val="1200"/>
              <a:buChar char="•"/>
              <a:defRPr sz="1200"/>
            </a:lvl3pPr>
            <a:lvl4pPr indent="-298450" lvl="3" marL="1828800" algn="l">
              <a:lnSpc>
                <a:spcPct val="127272"/>
              </a:lnSpc>
              <a:spcBef>
                <a:spcPts val="600"/>
              </a:spcBef>
              <a:spcAft>
                <a:spcPts val="0"/>
              </a:spcAft>
              <a:buSzPts val="1100"/>
              <a:buChar char="‒"/>
              <a:defRPr sz="1100"/>
            </a:lvl4pPr>
            <a:lvl5pPr indent="-298450" lvl="4" marL="2286000" algn="l">
              <a:lnSpc>
                <a:spcPct val="90000"/>
              </a:lnSpc>
              <a:spcBef>
                <a:spcPts val="600"/>
              </a:spcBef>
              <a:spcAft>
                <a:spcPts val="0"/>
              </a:spcAft>
              <a:buClr>
                <a:schemeClr val="dk1"/>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 name="Google Shape;529;p39"/>
          <p:cNvSpPr txBox="1"/>
          <p:nvPr>
            <p:ph idx="5" type="body"/>
          </p:nvPr>
        </p:nvSpPr>
        <p:spPr>
          <a:xfrm>
            <a:off x="6240463" y="1425213"/>
            <a:ext cx="5543550" cy="412363"/>
          </a:xfrm>
          <a:prstGeom prst="rect">
            <a:avLst/>
          </a:prstGeom>
          <a:noFill/>
          <a:ln>
            <a:noFill/>
          </a:ln>
        </p:spPr>
        <p:txBody>
          <a:bodyPr anchorCtr="0" anchor="ctr" bIns="0" lIns="0" spcFirstLastPara="1" rIns="0" wrap="square" tIns="0">
            <a:noAutofit/>
          </a:bodyPr>
          <a:lstStyle>
            <a:lvl1pPr indent="-228600" lvl="0" marL="457200" algn="l">
              <a:lnSpc>
                <a:spcPct val="112500"/>
              </a:lnSpc>
              <a:spcBef>
                <a:spcPts val="0"/>
              </a:spcBef>
              <a:spcAft>
                <a:spcPts val="0"/>
              </a:spcAft>
              <a:buClr>
                <a:srgbClr val="2C004B"/>
              </a:buClr>
              <a:buSzPts val="1600"/>
              <a:buNone/>
              <a:defRPr b="1" sz="1600">
                <a:solidFill>
                  <a:srgbClr val="2C004B"/>
                </a:solidFill>
              </a:defRPr>
            </a:lvl1pPr>
            <a:lvl2pPr indent="-317500" lvl="1" marL="914400" algn="l">
              <a:lnSpc>
                <a:spcPct val="128571"/>
              </a:lnSpc>
              <a:spcBef>
                <a:spcPts val="600"/>
              </a:spcBef>
              <a:spcAft>
                <a:spcPts val="0"/>
              </a:spcAft>
              <a:buSzPts val="1400"/>
              <a:buChar char="▪"/>
              <a:defRPr sz="1400"/>
            </a:lvl2pPr>
            <a:lvl3pPr indent="-304800" lvl="2" marL="1371600" algn="l">
              <a:lnSpc>
                <a:spcPct val="133333"/>
              </a:lnSpc>
              <a:spcBef>
                <a:spcPts val="600"/>
              </a:spcBef>
              <a:spcAft>
                <a:spcPts val="0"/>
              </a:spcAft>
              <a:buSzPts val="1200"/>
              <a:buChar char="•"/>
              <a:defRPr sz="1200"/>
            </a:lvl3pPr>
            <a:lvl4pPr indent="-298450" lvl="3" marL="1828800" algn="l">
              <a:lnSpc>
                <a:spcPct val="127272"/>
              </a:lnSpc>
              <a:spcBef>
                <a:spcPts val="600"/>
              </a:spcBef>
              <a:spcAft>
                <a:spcPts val="0"/>
              </a:spcAft>
              <a:buSzPts val="1100"/>
              <a:buChar char="‒"/>
              <a:defRPr sz="1100"/>
            </a:lvl4pPr>
            <a:lvl5pPr indent="-298450" lvl="4" marL="2286000" algn="l">
              <a:lnSpc>
                <a:spcPct val="90000"/>
              </a:lnSpc>
              <a:spcBef>
                <a:spcPts val="600"/>
              </a:spcBef>
              <a:spcAft>
                <a:spcPts val="0"/>
              </a:spcAft>
              <a:buClr>
                <a:schemeClr val="dk1"/>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0" name="Google Shape;530;p39"/>
          <p:cNvSpPr/>
          <p:nvPr>
            <p:ph idx="6" type="chart"/>
          </p:nvPr>
        </p:nvSpPr>
        <p:spPr>
          <a:xfrm>
            <a:off x="6240463" y="1873622"/>
            <a:ext cx="5543550" cy="3571601"/>
          </a:xfrm>
          <a:prstGeom prst="rect">
            <a:avLst/>
          </a:prstGeom>
          <a:noFill/>
          <a:ln>
            <a:noFill/>
          </a:ln>
        </p:spPr>
        <p:txBody>
          <a:bodyPr anchorCtr="0" anchor="ctr" bIns="0" lIns="0" spcFirstLastPara="1" rIns="0" wrap="square" tIns="0">
            <a:noAutofit/>
          </a:bodyPr>
          <a:lstStyle>
            <a:lvl1pPr lvl="0" marR="0" rtl="0" algn="ctr">
              <a:lnSpc>
                <a:spcPct val="110000"/>
              </a:lnSpc>
              <a:spcBef>
                <a:spcPts val="0"/>
              </a:spcBef>
              <a:spcAft>
                <a:spcPts val="0"/>
              </a:spcAft>
              <a:buClr>
                <a:schemeClr val="dk1"/>
              </a:buClr>
              <a:buSzPts val="2000"/>
              <a:buFont typeface="Arial"/>
              <a:buNone/>
              <a:defRPr b="0" i="0" sz="2000" u="none" cap="none" strike="noStrike">
                <a:solidFill>
                  <a:schemeClr val="dk1"/>
                </a:solidFill>
                <a:latin typeface="Verdana"/>
                <a:ea typeface="Verdana"/>
                <a:cs typeface="Verdana"/>
                <a:sym typeface="Verdana"/>
              </a:defRPr>
            </a:lvl1pPr>
            <a:lvl2pPr lvl="1" marR="0" rtl="0" algn="l">
              <a:lnSpc>
                <a:spcPct val="112500"/>
              </a:lnSpc>
              <a:spcBef>
                <a:spcPts val="600"/>
              </a:spcBef>
              <a:spcAft>
                <a:spcPts val="0"/>
              </a:spcAft>
              <a:buClr>
                <a:schemeClr val="accent1"/>
              </a:buClr>
              <a:buSzPts val="1600"/>
              <a:buFont typeface="Noto Sans Symbols"/>
              <a:buChar char="▪"/>
              <a:defRPr b="0" i="0" sz="1600" u="none" cap="none" strike="noStrike">
                <a:solidFill>
                  <a:schemeClr val="dk1"/>
                </a:solidFill>
                <a:latin typeface="Verdana"/>
                <a:ea typeface="Verdana"/>
                <a:cs typeface="Verdana"/>
                <a:sym typeface="Verdana"/>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lvl="3" marR="0" rtl="0" algn="l">
              <a:lnSpc>
                <a:spcPct val="116666"/>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531" name="Google Shape;531;p39"/>
          <p:cNvSpPr txBox="1"/>
          <p:nvPr/>
        </p:nvSpPr>
        <p:spPr>
          <a:xfrm>
            <a:off x="407988" y="404813"/>
            <a:ext cx="10944596" cy="863600"/>
          </a:xfrm>
          <a:prstGeom prst="rect">
            <a:avLst/>
          </a:prstGeom>
          <a:noFill/>
          <a:ln>
            <a:noFill/>
          </a:ln>
        </p:spPr>
        <p:txBody>
          <a:bodyPr anchorCtr="0" anchor="t" bIns="0" lIns="0" spcFirstLastPara="1" rIns="0" wrap="square" tIns="0">
            <a:noAutofit/>
          </a:bodyPr>
          <a:lstStyle/>
          <a:p>
            <a:pPr indent="0" lvl="0" marL="0" marR="0" rtl="0" algn="l">
              <a:lnSpc>
                <a:spcPct val="115384"/>
              </a:lnSpc>
              <a:spcBef>
                <a:spcPts val="0"/>
              </a:spcBef>
              <a:spcAft>
                <a:spcPts val="0"/>
              </a:spcAft>
              <a:buClr>
                <a:schemeClr val="dk2"/>
              </a:buClr>
              <a:buSzPts val="2600"/>
              <a:buFont typeface="Verdana"/>
              <a:buNone/>
            </a:pPr>
            <a:r>
              <a:rPr b="0" i="0" lang="en-US" sz="2600" u="none" cap="none" strike="noStrike">
                <a:solidFill>
                  <a:schemeClr val="dk2"/>
                </a:solidFill>
                <a:latin typeface="Verdana"/>
                <a:ea typeface="Verdana"/>
                <a:cs typeface="Verdana"/>
                <a:sym typeface="Verdana"/>
              </a:rPr>
              <a:t>Click to add title</a:t>
            </a:r>
            <a:endParaRPr b="0" i="0" sz="1400" u="none" cap="none" strike="noStrike">
              <a:solidFill>
                <a:srgbClr val="000000"/>
              </a:solidFill>
              <a:latin typeface="Arial"/>
              <a:ea typeface="Arial"/>
              <a:cs typeface="Arial"/>
              <a:sym typeface="Arial"/>
            </a:endParaRPr>
          </a:p>
        </p:txBody>
      </p:sp>
      <p:sp>
        <p:nvSpPr>
          <p:cNvPr id="532" name="Google Shape;532;p39"/>
          <p:cNvSpPr/>
          <p:nvPr/>
        </p:nvSpPr>
        <p:spPr>
          <a:xfrm>
            <a:off x="11784013" y="6555758"/>
            <a:ext cx="242375" cy="21544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7F7F7F"/>
                </a:solidFill>
                <a:latin typeface="Verdana"/>
                <a:ea typeface="Verdana"/>
                <a:cs typeface="Verdana"/>
                <a:sym typeface="Verdana"/>
              </a:rPr>
              <a:t>‹#›</a:t>
            </a:fld>
            <a:endParaRPr b="0" i="0" sz="800" u="none" cap="none" strike="noStrike">
              <a:solidFill>
                <a:srgbClr val="7F7F7F"/>
              </a:solidFill>
              <a:latin typeface="Verdana"/>
              <a:ea typeface="Verdana"/>
              <a:cs typeface="Verdana"/>
              <a:sym typeface="Verdana"/>
            </a:endParaRPr>
          </a:p>
        </p:txBody>
      </p:sp>
      <p:cxnSp>
        <p:nvCxnSpPr>
          <p:cNvPr id="533" name="Google Shape;533;p39"/>
          <p:cNvCxnSpPr/>
          <p:nvPr/>
        </p:nvCxnSpPr>
        <p:spPr>
          <a:xfrm rot="10800000">
            <a:off x="3283674" y="6587911"/>
            <a:ext cx="0" cy="155576"/>
          </a:xfrm>
          <a:prstGeom prst="straightConnector1">
            <a:avLst/>
          </a:prstGeom>
          <a:solidFill>
            <a:schemeClr val="dk1"/>
          </a:solidFill>
          <a:ln cap="rnd" cmpd="sng" w="12700">
            <a:solidFill>
              <a:schemeClr val="accent2"/>
            </a:solidFill>
            <a:prstDash val="solid"/>
            <a:round/>
            <a:headEnd len="sm" w="sm" type="none"/>
            <a:tailEnd len="sm" w="sm" type="none"/>
          </a:ln>
        </p:spPr>
      </p:cxnSp>
      <p:sp>
        <p:nvSpPr>
          <p:cNvPr id="534" name="Google Shape;534;p39">
            <a:hlinkClick r:id="rId2"/>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Clr>
                <a:srgbClr val="000000"/>
              </a:buClr>
              <a:buSzPts val="800"/>
              <a:buFont typeface="Arial"/>
              <a:buNone/>
            </a:pPr>
            <a:r>
              <a:rPr b="0" i="0" lang="en-US" sz="800" u="none" cap="none" strike="noStrike">
                <a:solidFill>
                  <a:srgbClr val="00458D"/>
                </a:solidFill>
                <a:latin typeface="Verdana"/>
                <a:ea typeface="Verdana"/>
                <a:cs typeface="Verdana"/>
                <a:sym typeface="Verdana"/>
              </a:rPr>
              <a:t>Presentation Title | Author | Date</a:t>
            </a:r>
            <a:endParaRPr b="0" i="0" sz="1400" u="none" cap="none" strike="noStrike">
              <a:solidFill>
                <a:srgbClr val="000000"/>
              </a:solidFill>
              <a:latin typeface="Arial"/>
              <a:ea typeface="Arial"/>
              <a:cs typeface="Arial"/>
              <a:sym typeface="Arial"/>
            </a:endParaRPr>
          </a:p>
        </p:txBody>
      </p:sp>
      <p:sp>
        <p:nvSpPr>
          <p:cNvPr id="535" name="Google Shape;535;p39"/>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767676"/>
                </a:solidFill>
                <a:latin typeface="Verdana"/>
                <a:ea typeface="Verdana"/>
                <a:cs typeface="Verdana"/>
                <a:sym typeface="Verdana"/>
              </a:rPr>
              <a:t>© 2017 Capgemini. All rights reserved.</a:t>
            </a:r>
            <a:endParaRPr b="0" i="0" sz="1400" u="none" cap="none" strike="noStrike">
              <a:solidFill>
                <a:srgbClr val="000000"/>
              </a:solidFill>
              <a:latin typeface="Arial"/>
              <a:ea typeface="Arial"/>
              <a:cs typeface="Arial"/>
              <a:sym typeface="Arial"/>
            </a:endParaRPr>
          </a:p>
        </p:txBody>
      </p:sp>
      <p:pic>
        <p:nvPicPr>
          <p:cNvPr id="536" name="Google Shape;536;p39"/>
          <p:cNvPicPr preferRelativeResize="0"/>
          <p:nvPr/>
        </p:nvPicPr>
        <p:blipFill rotWithShape="1">
          <a:blip r:embed="rId3">
            <a:alphaModFix/>
          </a:blip>
          <a:srcRect b="16530" l="81836" r="0" t="-4713"/>
          <a:stretch/>
        </p:blipFill>
        <p:spPr>
          <a:xfrm>
            <a:off x="11547793" y="188640"/>
            <a:ext cx="424356" cy="459624"/>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e chart">
  <p:cSld name="Pie chart">
    <p:spTree>
      <p:nvGrpSpPr>
        <p:cNvPr id="537" name="Shape 537"/>
        <p:cNvGrpSpPr/>
        <p:nvPr/>
      </p:nvGrpSpPr>
      <p:grpSpPr>
        <a:xfrm>
          <a:off x="0" y="0"/>
          <a:ext cx="0" cy="0"/>
          <a:chOff x="0" y="0"/>
          <a:chExt cx="0" cy="0"/>
        </a:xfrm>
      </p:grpSpPr>
      <p:sp>
        <p:nvSpPr>
          <p:cNvPr id="538" name="Google Shape;538;p40"/>
          <p:cNvSpPr/>
          <p:nvPr/>
        </p:nvSpPr>
        <p:spPr>
          <a:xfrm>
            <a:off x="6687257" y="0"/>
            <a:ext cx="5504743" cy="6858000"/>
          </a:xfrm>
          <a:prstGeom prst="rect">
            <a:avLst/>
          </a:prstGeom>
          <a:solidFill>
            <a:srgbClr val="E6E7E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539" name="Google Shape;539;p40"/>
          <p:cNvSpPr txBox="1"/>
          <p:nvPr>
            <p:ph idx="1" type="body"/>
          </p:nvPr>
        </p:nvSpPr>
        <p:spPr>
          <a:xfrm>
            <a:off x="7079039" y="1423736"/>
            <a:ext cx="4704974" cy="2801255"/>
          </a:xfrm>
          <a:prstGeom prst="rect">
            <a:avLst/>
          </a:prstGeom>
          <a:noFill/>
          <a:ln>
            <a:noFill/>
          </a:ln>
        </p:spPr>
        <p:txBody>
          <a:bodyPr anchorCtr="0" anchor="t" bIns="0" lIns="0" spcFirstLastPara="1" rIns="0" wrap="square" tIns="0">
            <a:noAutofit/>
          </a:bodyPr>
          <a:lstStyle>
            <a:lvl1pPr indent="-228600" lvl="0" marL="457200" algn="l">
              <a:lnSpc>
                <a:spcPct val="157142"/>
              </a:lnSpc>
              <a:spcBef>
                <a:spcPts val="0"/>
              </a:spcBef>
              <a:spcAft>
                <a:spcPts val="0"/>
              </a:spcAft>
              <a:buClr>
                <a:schemeClr val="dk1"/>
              </a:buClr>
              <a:buSzPts val="1400"/>
              <a:buNone/>
              <a:defRPr sz="1400"/>
            </a:lvl1pPr>
            <a:lvl2pPr indent="-342900" lvl="1" marL="914400" algn="l">
              <a:lnSpc>
                <a:spcPct val="100000"/>
              </a:lnSpc>
              <a:spcBef>
                <a:spcPts val="600"/>
              </a:spcBef>
              <a:spcAft>
                <a:spcPts val="0"/>
              </a:spcAft>
              <a:buSzPts val="1800"/>
              <a:buChar char="▪"/>
              <a:defRPr/>
            </a:lvl2pPr>
            <a:lvl3pPr indent="-342900" lvl="2" marL="1371600" algn="l">
              <a:lnSpc>
                <a:spcPct val="88888"/>
              </a:lnSpc>
              <a:spcBef>
                <a:spcPts val="600"/>
              </a:spcBef>
              <a:spcAft>
                <a:spcPts val="0"/>
              </a:spcAft>
              <a:buSzPts val="1800"/>
              <a:buChar char="•"/>
              <a:defRPr/>
            </a:lvl3pPr>
            <a:lvl4pPr indent="-342900" lvl="3" marL="1828800" algn="l">
              <a:lnSpc>
                <a:spcPct val="77777"/>
              </a:lnSpc>
              <a:spcBef>
                <a:spcPts val="600"/>
              </a:spcBef>
              <a:spcAft>
                <a:spcPts val="0"/>
              </a:spcAft>
              <a:buSzPts val="1800"/>
              <a:buChar char="‒"/>
              <a:defRPr/>
            </a:lvl4pPr>
            <a:lvl5pPr indent="-342900" lvl="4" marL="2286000" algn="l">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0" name="Google Shape;540;p40"/>
          <p:cNvSpPr txBox="1"/>
          <p:nvPr>
            <p:ph idx="2" type="body"/>
          </p:nvPr>
        </p:nvSpPr>
        <p:spPr>
          <a:xfrm>
            <a:off x="8062158" y="5568661"/>
            <a:ext cx="2567742" cy="333830"/>
          </a:xfrm>
          <a:prstGeom prst="rect">
            <a:avLst/>
          </a:prstGeom>
          <a:noFill/>
          <a:ln>
            <a:noFill/>
          </a:ln>
        </p:spPr>
        <p:txBody>
          <a:bodyPr anchorCtr="0" anchor="ctr" bIns="0" lIns="0" spcFirstLastPara="1" rIns="0" wrap="square" tIns="0">
            <a:noAutofit/>
          </a:bodyPr>
          <a:lstStyle>
            <a:lvl1pPr indent="-228600" lvl="0" marL="457200" algn="ctr">
              <a:lnSpc>
                <a:spcPct val="114285"/>
              </a:lnSpc>
              <a:spcBef>
                <a:spcPts val="0"/>
              </a:spcBef>
              <a:spcAft>
                <a:spcPts val="0"/>
              </a:spcAft>
              <a:buClr>
                <a:schemeClr val="accent2"/>
              </a:buClr>
              <a:buSzPts val="1400"/>
              <a:buNone/>
              <a:defRPr b="1" sz="1400">
                <a:solidFill>
                  <a:schemeClr val="accent2"/>
                </a:solidFill>
              </a:defRPr>
            </a:lvl1pPr>
            <a:lvl2pPr indent="-330200" lvl="1" marL="914400" algn="ctr">
              <a:lnSpc>
                <a:spcPct val="112500"/>
              </a:lnSpc>
              <a:spcBef>
                <a:spcPts val="600"/>
              </a:spcBef>
              <a:spcAft>
                <a:spcPts val="0"/>
              </a:spcAft>
              <a:buSzPts val="1600"/>
              <a:buChar char="▪"/>
              <a:defRPr/>
            </a:lvl2pPr>
            <a:lvl3pPr indent="-317500" lvl="2" marL="1371600" algn="ctr">
              <a:lnSpc>
                <a:spcPct val="114285"/>
              </a:lnSpc>
              <a:spcBef>
                <a:spcPts val="600"/>
              </a:spcBef>
              <a:spcAft>
                <a:spcPts val="0"/>
              </a:spcAft>
              <a:buSzPts val="1400"/>
              <a:buChar char="•"/>
              <a:defRPr/>
            </a:lvl3pPr>
            <a:lvl4pPr indent="-304800" lvl="3" marL="1828800" algn="ctr">
              <a:lnSpc>
                <a:spcPct val="116666"/>
              </a:lnSpc>
              <a:spcBef>
                <a:spcPts val="600"/>
              </a:spcBef>
              <a:spcAft>
                <a:spcPts val="0"/>
              </a:spcAft>
              <a:buSzPts val="1200"/>
              <a:buChar char="‒"/>
              <a:defRPr/>
            </a:lvl4pPr>
            <a:lvl5pPr indent="-342900" lvl="4" marL="2286000" algn="ctr">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1" name="Google Shape;541;p40"/>
          <p:cNvSpPr txBox="1"/>
          <p:nvPr>
            <p:ph idx="3" type="body"/>
          </p:nvPr>
        </p:nvSpPr>
        <p:spPr>
          <a:xfrm>
            <a:off x="8062156" y="4581128"/>
            <a:ext cx="2567744" cy="983347"/>
          </a:xfrm>
          <a:prstGeom prst="rect">
            <a:avLst/>
          </a:prstGeom>
          <a:noFill/>
          <a:ln>
            <a:noFill/>
          </a:ln>
        </p:spPr>
        <p:txBody>
          <a:bodyPr anchorCtr="0" anchor="ctr" bIns="0" lIns="0" spcFirstLastPara="1" rIns="0" wrap="square" tIns="0">
            <a:noAutofit/>
          </a:bodyPr>
          <a:lstStyle>
            <a:lvl1pPr indent="-228600" lvl="0" marL="457200" algn="ctr">
              <a:lnSpc>
                <a:spcPct val="123076"/>
              </a:lnSpc>
              <a:spcBef>
                <a:spcPts val="0"/>
              </a:spcBef>
              <a:spcAft>
                <a:spcPts val="0"/>
              </a:spcAft>
              <a:buClr>
                <a:srgbClr val="2B0A3D"/>
              </a:buClr>
              <a:buSzPts val="2600"/>
              <a:buNone/>
              <a:defRPr b="1" sz="2600">
                <a:solidFill>
                  <a:srgbClr val="2B0A3D"/>
                </a:solidFill>
              </a:defRPr>
            </a:lvl1pPr>
            <a:lvl2pPr indent="-330200" lvl="1" marL="914400" algn="ctr">
              <a:lnSpc>
                <a:spcPct val="112500"/>
              </a:lnSpc>
              <a:spcBef>
                <a:spcPts val="0"/>
              </a:spcBef>
              <a:spcAft>
                <a:spcPts val="0"/>
              </a:spcAft>
              <a:buSzPts val="1600"/>
              <a:buChar char="▪"/>
              <a:defRPr/>
            </a:lvl2pPr>
            <a:lvl3pPr indent="-317500" lvl="2" marL="1371600" algn="ctr">
              <a:lnSpc>
                <a:spcPct val="114285"/>
              </a:lnSpc>
              <a:spcBef>
                <a:spcPts val="600"/>
              </a:spcBef>
              <a:spcAft>
                <a:spcPts val="0"/>
              </a:spcAft>
              <a:buSzPts val="1400"/>
              <a:buChar char="•"/>
              <a:defRPr/>
            </a:lvl3pPr>
            <a:lvl4pPr indent="-304800" lvl="3" marL="1828800" algn="ctr">
              <a:lnSpc>
                <a:spcPct val="116666"/>
              </a:lnSpc>
              <a:spcBef>
                <a:spcPts val="600"/>
              </a:spcBef>
              <a:spcAft>
                <a:spcPts val="0"/>
              </a:spcAft>
              <a:buSzPts val="1200"/>
              <a:buChar char="‒"/>
              <a:defRPr/>
            </a:lvl4pPr>
            <a:lvl5pPr indent="-342900" lvl="4" marL="2286000" algn="ctr">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2" name="Google Shape;542;p40"/>
          <p:cNvSpPr/>
          <p:nvPr/>
        </p:nvSpPr>
        <p:spPr>
          <a:xfrm>
            <a:off x="11784013" y="6555758"/>
            <a:ext cx="242375" cy="21544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7F7F7F"/>
                </a:solidFill>
                <a:latin typeface="Verdana"/>
                <a:ea typeface="Verdana"/>
                <a:cs typeface="Verdana"/>
                <a:sym typeface="Verdana"/>
              </a:rPr>
              <a:t>‹#›</a:t>
            </a:fld>
            <a:endParaRPr b="0" i="0" sz="800" u="none" cap="none" strike="noStrike">
              <a:solidFill>
                <a:srgbClr val="7F7F7F"/>
              </a:solidFill>
              <a:latin typeface="Verdana"/>
              <a:ea typeface="Verdana"/>
              <a:cs typeface="Verdana"/>
              <a:sym typeface="Verdana"/>
            </a:endParaRPr>
          </a:p>
        </p:txBody>
      </p:sp>
      <p:cxnSp>
        <p:nvCxnSpPr>
          <p:cNvPr id="543" name="Google Shape;543;p40"/>
          <p:cNvCxnSpPr/>
          <p:nvPr/>
        </p:nvCxnSpPr>
        <p:spPr>
          <a:xfrm rot="10800000">
            <a:off x="3283674" y="6587911"/>
            <a:ext cx="0" cy="155576"/>
          </a:xfrm>
          <a:prstGeom prst="straightConnector1">
            <a:avLst/>
          </a:prstGeom>
          <a:solidFill>
            <a:schemeClr val="dk1"/>
          </a:solidFill>
          <a:ln cap="rnd" cmpd="sng" w="12700">
            <a:solidFill>
              <a:schemeClr val="accent2"/>
            </a:solidFill>
            <a:prstDash val="solid"/>
            <a:round/>
            <a:headEnd len="sm" w="sm" type="none"/>
            <a:tailEnd len="sm" w="sm" type="none"/>
          </a:ln>
        </p:spPr>
      </p:cxnSp>
      <p:sp>
        <p:nvSpPr>
          <p:cNvPr id="544" name="Google Shape;544;p40">
            <a:hlinkClick r:id="rId2"/>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Clr>
                <a:srgbClr val="000000"/>
              </a:buClr>
              <a:buSzPts val="800"/>
              <a:buFont typeface="Arial"/>
              <a:buNone/>
            </a:pPr>
            <a:r>
              <a:rPr b="0" i="0" lang="en-US" sz="800" u="none" cap="none" strike="noStrike">
                <a:solidFill>
                  <a:srgbClr val="00458D"/>
                </a:solidFill>
                <a:latin typeface="Verdana"/>
                <a:ea typeface="Verdana"/>
                <a:cs typeface="Verdana"/>
                <a:sym typeface="Verdana"/>
              </a:rPr>
              <a:t>Presentation Title | Author | Date</a:t>
            </a:r>
            <a:endParaRPr b="0" i="0" sz="1400" u="none" cap="none" strike="noStrike">
              <a:solidFill>
                <a:srgbClr val="000000"/>
              </a:solidFill>
              <a:latin typeface="Arial"/>
              <a:ea typeface="Arial"/>
              <a:cs typeface="Arial"/>
              <a:sym typeface="Arial"/>
            </a:endParaRPr>
          </a:p>
        </p:txBody>
      </p:sp>
      <p:sp>
        <p:nvSpPr>
          <p:cNvPr id="545" name="Google Shape;545;p40"/>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767676"/>
                </a:solidFill>
                <a:latin typeface="Verdana"/>
                <a:ea typeface="Verdana"/>
                <a:cs typeface="Verdana"/>
                <a:sym typeface="Verdana"/>
              </a:rPr>
              <a:t>© 2017 Capgemini. All rights reserved.</a:t>
            </a:r>
            <a:endParaRPr b="0" i="0" sz="1400" u="none" cap="none" strike="noStrike">
              <a:solidFill>
                <a:srgbClr val="000000"/>
              </a:solidFill>
              <a:latin typeface="Arial"/>
              <a:ea typeface="Arial"/>
              <a:cs typeface="Arial"/>
              <a:sym typeface="Arial"/>
            </a:endParaRPr>
          </a:p>
        </p:txBody>
      </p:sp>
      <p:sp>
        <p:nvSpPr>
          <p:cNvPr id="546" name="Google Shape;546;p40"/>
          <p:cNvSpPr txBox="1"/>
          <p:nvPr>
            <p:ph type="title"/>
          </p:nvPr>
        </p:nvSpPr>
        <p:spPr>
          <a:xfrm>
            <a:off x="407988" y="404813"/>
            <a:ext cx="10944596" cy="8636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7" name="Google Shape;547;p40"/>
          <p:cNvSpPr/>
          <p:nvPr>
            <p:ph idx="4" type="chart"/>
          </p:nvPr>
        </p:nvSpPr>
        <p:spPr>
          <a:xfrm>
            <a:off x="407988" y="1873622"/>
            <a:ext cx="5543550" cy="3571601"/>
          </a:xfrm>
          <a:prstGeom prst="rect">
            <a:avLst/>
          </a:prstGeom>
          <a:noFill/>
          <a:ln>
            <a:noFill/>
          </a:ln>
        </p:spPr>
        <p:txBody>
          <a:bodyPr anchorCtr="0" anchor="ctr" bIns="0" lIns="0" spcFirstLastPara="1" rIns="0" wrap="square" tIns="0">
            <a:noAutofit/>
          </a:bodyPr>
          <a:lstStyle>
            <a:lvl1pPr lvl="0" marR="0" rtl="0" algn="ctr">
              <a:lnSpc>
                <a:spcPct val="110000"/>
              </a:lnSpc>
              <a:spcBef>
                <a:spcPts val="0"/>
              </a:spcBef>
              <a:spcAft>
                <a:spcPts val="0"/>
              </a:spcAft>
              <a:buClr>
                <a:schemeClr val="dk1"/>
              </a:buClr>
              <a:buSzPts val="2000"/>
              <a:buFont typeface="Arial"/>
              <a:buNone/>
              <a:defRPr b="0" i="0" sz="2000" u="none" cap="none" strike="noStrike">
                <a:solidFill>
                  <a:schemeClr val="dk1"/>
                </a:solidFill>
                <a:latin typeface="Verdana"/>
                <a:ea typeface="Verdana"/>
                <a:cs typeface="Verdana"/>
                <a:sym typeface="Verdana"/>
              </a:defRPr>
            </a:lvl1pPr>
            <a:lvl2pPr lvl="1" marR="0" rtl="0" algn="l">
              <a:lnSpc>
                <a:spcPct val="112500"/>
              </a:lnSpc>
              <a:spcBef>
                <a:spcPts val="600"/>
              </a:spcBef>
              <a:spcAft>
                <a:spcPts val="0"/>
              </a:spcAft>
              <a:buClr>
                <a:schemeClr val="accent1"/>
              </a:buClr>
              <a:buSzPts val="1600"/>
              <a:buFont typeface="Noto Sans Symbols"/>
              <a:buChar char="▪"/>
              <a:defRPr b="0" i="0" sz="1600" u="none" cap="none" strike="noStrike">
                <a:solidFill>
                  <a:schemeClr val="dk1"/>
                </a:solidFill>
                <a:latin typeface="Verdana"/>
                <a:ea typeface="Verdana"/>
                <a:cs typeface="Verdana"/>
                <a:sym typeface="Verdana"/>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lvl="3" marR="0" rtl="0" algn="l">
              <a:lnSpc>
                <a:spcPct val="116666"/>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548" name="Google Shape;548;p40"/>
          <p:cNvSpPr txBox="1"/>
          <p:nvPr>
            <p:ph idx="5" type="body"/>
          </p:nvPr>
        </p:nvSpPr>
        <p:spPr>
          <a:xfrm>
            <a:off x="407988" y="5575682"/>
            <a:ext cx="5543551" cy="877506"/>
          </a:xfrm>
          <a:prstGeom prst="rect">
            <a:avLst/>
          </a:prstGeom>
          <a:noFill/>
          <a:ln>
            <a:noFill/>
          </a:ln>
        </p:spPr>
        <p:txBody>
          <a:bodyPr anchorCtr="0" anchor="t"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30200" lvl="1" marL="914400" algn="ctr">
              <a:lnSpc>
                <a:spcPct val="112500"/>
              </a:lnSpc>
              <a:spcBef>
                <a:spcPts val="0"/>
              </a:spcBef>
              <a:spcAft>
                <a:spcPts val="0"/>
              </a:spcAft>
              <a:buSzPts val="1600"/>
              <a:buChar char="▪"/>
              <a:defRPr/>
            </a:lvl2pPr>
            <a:lvl3pPr indent="-317500" lvl="2" marL="1371600" algn="ctr">
              <a:lnSpc>
                <a:spcPct val="114285"/>
              </a:lnSpc>
              <a:spcBef>
                <a:spcPts val="600"/>
              </a:spcBef>
              <a:spcAft>
                <a:spcPts val="0"/>
              </a:spcAft>
              <a:buSzPts val="1400"/>
              <a:buChar char="•"/>
              <a:defRPr/>
            </a:lvl3pPr>
            <a:lvl4pPr indent="-304800" lvl="3" marL="1828800" algn="ctr">
              <a:lnSpc>
                <a:spcPct val="116666"/>
              </a:lnSpc>
              <a:spcBef>
                <a:spcPts val="600"/>
              </a:spcBef>
              <a:spcAft>
                <a:spcPts val="0"/>
              </a:spcAft>
              <a:buSzPts val="1200"/>
              <a:buChar char="‒"/>
              <a:defRPr/>
            </a:lvl4pPr>
            <a:lvl5pPr indent="-342900" lvl="4" marL="2286000" algn="ctr">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9" name="Google Shape;549;p40"/>
          <p:cNvSpPr txBox="1"/>
          <p:nvPr>
            <p:ph idx="6" type="body"/>
          </p:nvPr>
        </p:nvSpPr>
        <p:spPr>
          <a:xfrm>
            <a:off x="407988" y="1425213"/>
            <a:ext cx="5543551" cy="412363"/>
          </a:xfrm>
          <a:prstGeom prst="rect">
            <a:avLst/>
          </a:prstGeom>
          <a:noFill/>
          <a:ln>
            <a:noFill/>
          </a:ln>
        </p:spPr>
        <p:txBody>
          <a:bodyPr anchorCtr="0" anchor="ctr" bIns="0" lIns="0" spcFirstLastPara="1" rIns="0" wrap="square" tIns="0">
            <a:noAutofit/>
          </a:bodyPr>
          <a:lstStyle>
            <a:lvl1pPr indent="-228600" lvl="0" marL="457200" algn="l">
              <a:lnSpc>
                <a:spcPct val="112500"/>
              </a:lnSpc>
              <a:spcBef>
                <a:spcPts val="0"/>
              </a:spcBef>
              <a:spcAft>
                <a:spcPts val="0"/>
              </a:spcAft>
              <a:buClr>
                <a:srgbClr val="2C004B"/>
              </a:buClr>
              <a:buSzPts val="1600"/>
              <a:buNone/>
              <a:defRPr b="1" sz="1600">
                <a:solidFill>
                  <a:srgbClr val="2C004B"/>
                </a:solidFill>
              </a:defRPr>
            </a:lvl1pPr>
            <a:lvl2pPr indent="-317500" lvl="1" marL="914400" algn="l">
              <a:lnSpc>
                <a:spcPct val="128571"/>
              </a:lnSpc>
              <a:spcBef>
                <a:spcPts val="600"/>
              </a:spcBef>
              <a:spcAft>
                <a:spcPts val="0"/>
              </a:spcAft>
              <a:buSzPts val="1400"/>
              <a:buChar char="▪"/>
              <a:defRPr sz="1400"/>
            </a:lvl2pPr>
            <a:lvl3pPr indent="-304800" lvl="2" marL="1371600" algn="l">
              <a:lnSpc>
                <a:spcPct val="133333"/>
              </a:lnSpc>
              <a:spcBef>
                <a:spcPts val="600"/>
              </a:spcBef>
              <a:spcAft>
                <a:spcPts val="0"/>
              </a:spcAft>
              <a:buSzPts val="1200"/>
              <a:buChar char="•"/>
              <a:defRPr sz="1200"/>
            </a:lvl3pPr>
            <a:lvl4pPr indent="-298450" lvl="3" marL="1828800" algn="l">
              <a:lnSpc>
                <a:spcPct val="127272"/>
              </a:lnSpc>
              <a:spcBef>
                <a:spcPts val="600"/>
              </a:spcBef>
              <a:spcAft>
                <a:spcPts val="0"/>
              </a:spcAft>
              <a:buSzPts val="1100"/>
              <a:buChar char="‒"/>
              <a:defRPr sz="1100"/>
            </a:lvl4pPr>
            <a:lvl5pPr indent="-298450" lvl="4" marL="2286000" algn="l">
              <a:lnSpc>
                <a:spcPct val="90000"/>
              </a:lnSpc>
              <a:spcBef>
                <a:spcPts val="600"/>
              </a:spcBef>
              <a:spcAft>
                <a:spcPts val="0"/>
              </a:spcAft>
              <a:buClr>
                <a:schemeClr val="dk1"/>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meline">
  <p:cSld name="Timeline">
    <p:spTree>
      <p:nvGrpSpPr>
        <p:cNvPr id="550" name="Shape 550"/>
        <p:cNvGrpSpPr/>
        <p:nvPr/>
      </p:nvGrpSpPr>
      <p:grpSpPr>
        <a:xfrm>
          <a:off x="0" y="0"/>
          <a:ext cx="0" cy="0"/>
          <a:chOff x="0" y="0"/>
          <a:chExt cx="0" cy="0"/>
        </a:xfrm>
      </p:grpSpPr>
      <p:sp>
        <p:nvSpPr>
          <p:cNvPr id="551" name="Google Shape;551;p41"/>
          <p:cNvSpPr/>
          <p:nvPr>
            <p:ph idx="2" type="tbl"/>
          </p:nvPr>
        </p:nvSpPr>
        <p:spPr>
          <a:xfrm>
            <a:off x="407987" y="2216150"/>
            <a:ext cx="11376025" cy="4237038"/>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1800"/>
              <a:buFont typeface="Verdana"/>
              <a:buNone/>
              <a:defRPr b="0" i="0" sz="1800" u="none" cap="none" strike="noStrike">
                <a:solidFill>
                  <a:schemeClr val="dk1"/>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9pPr>
          </a:lstStyle>
          <a:p/>
        </p:txBody>
      </p:sp>
      <p:sp>
        <p:nvSpPr>
          <p:cNvPr id="552" name="Google Shape;552;p41"/>
          <p:cNvSpPr/>
          <p:nvPr/>
        </p:nvSpPr>
        <p:spPr>
          <a:xfrm>
            <a:off x="11784013" y="6555758"/>
            <a:ext cx="242375" cy="21544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7F7F7F"/>
                </a:solidFill>
                <a:latin typeface="Verdana"/>
                <a:ea typeface="Verdana"/>
                <a:cs typeface="Verdana"/>
                <a:sym typeface="Verdana"/>
              </a:rPr>
              <a:t>‹#›</a:t>
            </a:fld>
            <a:endParaRPr b="0" i="0" sz="800" u="none" cap="none" strike="noStrike">
              <a:solidFill>
                <a:srgbClr val="7F7F7F"/>
              </a:solidFill>
              <a:latin typeface="Verdana"/>
              <a:ea typeface="Verdana"/>
              <a:cs typeface="Verdana"/>
              <a:sym typeface="Verdana"/>
            </a:endParaRPr>
          </a:p>
        </p:txBody>
      </p:sp>
      <p:cxnSp>
        <p:nvCxnSpPr>
          <p:cNvPr id="553" name="Google Shape;553;p41"/>
          <p:cNvCxnSpPr/>
          <p:nvPr/>
        </p:nvCxnSpPr>
        <p:spPr>
          <a:xfrm rot="10800000">
            <a:off x="3283674" y="6587911"/>
            <a:ext cx="0" cy="155576"/>
          </a:xfrm>
          <a:prstGeom prst="straightConnector1">
            <a:avLst/>
          </a:prstGeom>
          <a:solidFill>
            <a:schemeClr val="dk1"/>
          </a:solidFill>
          <a:ln cap="rnd" cmpd="sng" w="12700">
            <a:solidFill>
              <a:schemeClr val="accent2"/>
            </a:solidFill>
            <a:prstDash val="solid"/>
            <a:round/>
            <a:headEnd len="sm" w="sm" type="none"/>
            <a:tailEnd len="sm" w="sm" type="none"/>
          </a:ln>
        </p:spPr>
      </p:cxnSp>
      <p:sp>
        <p:nvSpPr>
          <p:cNvPr id="554" name="Google Shape;554;p41">
            <a:hlinkClick r:id="rId2"/>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Clr>
                <a:srgbClr val="000000"/>
              </a:buClr>
              <a:buSzPts val="800"/>
              <a:buFont typeface="Arial"/>
              <a:buNone/>
            </a:pPr>
            <a:r>
              <a:rPr b="0" i="0" lang="en-US" sz="800" u="none" cap="none" strike="noStrike">
                <a:solidFill>
                  <a:srgbClr val="00458D"/>
                </a:solidFill>
                <a:latin typeface="Verdana"/>
                <a:ea typeface="Verdana"/>
                <a:cs typeface="Verdana"/>
                <a:sym typeface="Verdana"/>
              </a:rPr>
              <a:t>Presentation Title | Author | Date</a:t>
            </a:r>
            <a:endParaRPr b="0" i="0" sz="1400" u="none" cap="none" strike="noStrike">
              <a:solidFill>
                <a:srgbClr val="000000"/>
              </a:solidFill>
              <a:latin typeface="Arial"/>
              <a:ea typeface="Arial"/>
              <a:cs typeface="Arial"/>
              <a:sym typeface="Arial"/>
            </a:endParaRPr>
          </a:p>
        </p:txBody>
      </p:sp>
      <p:sp>
        <p:nvSpPr>
          <p:cNvPr id="555" name="Google Shape;555;p41"/>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767676"/>
                </a:solidFill>
                <a:latin typeface="Verdana"/>
                <a:ea typeface="Verdana"/>
                <a:cs typeface="Verdana"/>
                <a:sym typeface="Verdana"/>
              </a:rPr>
              <a:t>© 2017 Capgemini. All rights reserved.</a:t>
            </a:r>
            <a:endParaRPr b="0" i="0" sz="1400" u="none" cap="none" strike="noStrike">
              <a:solidFill>
                <a:srgbClr val="000000"/>
              </a:solidFill>
              <a:latin typeface="Arial"/>
              <a:ea typeface="Arial"/>
              <a:cs typeface="Arial"/>
              <a:sym typeface="Arial"/>
            </a:endParaRPr>
          </a:p>
        </p:txBody>
      </p:sp>
      <p:sp>
        <p:nvSpPr>
          <p:cNvPr id="556" name="Google Shape;556;p41"/>
          <p:cNvSpPr txBox="1"/>
          <p:nvPr>
            <p:ph type="title"/>
          </p:nvPr>
        </p:nvSpPr>
        <p:spPr>
          <a:xfrm>
            <a:off x="407988" y="404813"/>
            <a:ext cx="10944596" cy="8636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7" name="Google Shape;557;p41"/>
          <p:cNvSpPr txBox="1"/>
          <p:nvPr>
            <p:ph idx="1" type="body"/>
          </p:nvPr>
        </p:nvSpPr>
        <p:spPr>
          <a:xfrm>
            <a:off x="407988" y="1268413"/>
            <a:ext cx="10944596" cy="504403"/>
          </a:xfrm>
          <a:prstGeom prst="rect">
            <a:avLst/>
          </a:prstGeom>
          <a:noFill/>
          <a:ln>
            <a:noFill/>
          </a:ln>
        </p:spPr>
        <p:txBody>
          <a:bodyPr anchorCtr="0" anchor="t" bIns="0" lIns="0" spcFirstLastPara="1" rIns="0" wrap="square" tIns="0">
            <a:noAutofit/>
          </a:bodyPr>
          <a:lstStyle>
            <a:lvl1pPr indent="-228600" lvl="0" marL="457200" algn="l">
              <a:lnSpc>
                <a:spcPct val="116666"/>
              </a:lnSpc>
              <a:spcBef>
                <a:spcPts val="0"/>
              </a:spcBef>
              <a:spcAft>
                <a:spcPts val="0"/>
              </a:spcAft>
              <a:buClr>
                <a:schemeClr val="dk1"/>
              </a:buClr>
              <a:buSzPts val="1200"/>
              <a:buNone/>
              <a:defRPr sz="1200"/>
            </a:lvl1pPr>
            <a:lvl2pPr indent="-330200" lvl="1" marL="914400" algn="ctr">
              <a:lnSpc>
                <a:spcPct val="112500"/>
              </a:lnSpc>
              <a:spcBef>
                <a:spcPts val="0"/>
              </a:spcBef>
              <a:spcAft>
                <a:spcPts val="0"/>
              </a:spcAft>
              <a:buSzPts val="1600"/>
              <a:buChar char="▪"/>
              <a:defRPr/>
            </a:lvl2pPr>
            <a:lvl3pPr indent="-317500" lvl="2" marL="1371600" algn="ctr">
              <a:lnSpc>
                <a:spcPct val="114285"/>
              </a:lnSpc>
              <a:spcBef>
                <a:spcPts val="600"/>
              </a:spcBef>
              <a:spcAft>
                <a:spcPts val="0"/>
              </a:spcAft>
              <a:buSzPts val="1400"/>
              <a:buChar char="•"/>
              <a:defRPr/>
            </a:lvl3pPr>
            <a:lvl4pPr indent="-304800" lvl="3" marL="1828800" algn="ctr">
              <a:lnSpc>
                <a:spcPct val="116666"/>
              </a:lnSpc>
              <a:spcBef>
                <a:spcPts val="600"/>
              </a:spcBef>
              <a:spcAft>
                <a:spcPts val="0"/>
              </a:spcAft>
              <a:buSzPts val="1200"/>
              <a:buChar char="‒"/>
              <a:defRPr/>
            </a:lvl4pPr>
            <a:lvl5pPr indent="-342900" lvl="4" marL="2286000" algn="ctr">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p">
  <p:cSld name="Map">
    <p:spTree>
      <p:nvGrpSpPr>
        <p:cNvPr id="558" name="Shape 558"/>
        <p:cNvGrpSpPr/>
        <p:nvPr/>
      </p:nvGrpSpPr>
      <p:grpSpPr>
        <a:xfrm>
          <a:off x="0" y="0"/>
          <a:ext cx="0" cy="0"/>
          <a:chOff x="0" y="0"/>
          <a:chExt cx="0" cy="0"/>
        </a:xfrm>
      </p:grpSpPr>
      <p:sp>
        <p:nvSpPr>
          <p:cNvPr id="559" name="Google Shape;559;p42"/>
          <p:cNvSpPr/>
          <p:nvPr/>
        </p:nvSpPr>
        <p:spPr>
          <a:xfrm>
            <a:off x="9363909" y="0"/>
            <a:ext cx="282809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560" name="Google Shape;560;p42"/>
          <p:cNvSpPr txBox="1"/>
          <p:nvPr>
            <p:ph idx="1" type="body"/>
          </p:nvPr>
        </p:nvSpPr>
        <p:spPr>
          <a:xfrm>
            <a:off x="9858635" y="2151875"/>
            <a:ext cx="917885" cy="439923"/>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dk1"/>
              </a:buClr>
              <a:buSzPts val="1100"/>
              <a:buNone/>
              <a:defRPr sz="1100">
                <a:solidFill>
                  <a:schemeClr val="dk1"/>
                </a:solidFill>
              </a:defRPr>
            </a:lvl1pPr>
            <a:lvl2pPr indent="-330200" lvl="1" marL="914400" algn="ctr">
              <a:lnSpc>
                <a:spcPct val="112500"/>
              </a:lnSpc>
              <a:spcBef>
                <a:spcPts val="600"/>
              </a:spcBef>
              <a:spcAft>
                <a:spcPts val="0"/>
              </a:spcAft>
              <a:buSzPts val="1600"/>
              <a:buChar char="▪"/>
              <a:defRPr/>
            </a:lvl2pPr>
            <a:lvl3pPr indent="-317500" lvl="2" marL="1371600" algn="ctr">
              <a:lnSpc>
                <a:spcPct val="114285"/>
              </a:lnSpc>
              <a:spcBef>
                <a:spcPts val="600"/>
              </a:spcBef>
              <a:spcAft>
                <a:spcPts val="0"/>
              </a:spcAft>
              <a:buSzPts val="1400"/>
              <a:buChar char="•"/>
              <a:defRPr/>
            </a:lvl3pPr>
            <a:lvl4pPr indent="-304800" lvl="3" marL="1828800" algn="ctr">
              <a:lnSpc>
                <a:spcPct val="116666"/>
              </a:lnSpc>
              <a:spcBef>
                <a:spcPts val="600"/>
              </a:spcBef>
              <a:spcAft>
                <a:spcPts val="0"/>
              </a:spcAft>
              <a:buSzPts val="1200"/>
              <a:buChar char="‒"/>
              <a:defRPr/>
            </a:lvl4pPr>
            <a:lvl5pPr indent="-342900" lvl="4" marL="2286000" algn="ctr">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561" name="Google Shape;561;p42"/>
          <p:cNvCxnSpPr/>
          <p:nvPr/>
        </p:nvCxnSpPr>
        <p:spPr>
          <a:xfrm>
            <a:off x="10836130" y="1828984"/>
            <a:ext cx="0" cy="3739014"/>
          </a:xfrm>
          <a:prstGeom prst="straightConnector1">
            <a:avLst/>
          </a:prstGeom>
          <a:solidFill>
            <a:schemeClr val="dk1"/>
          </a:solidFill>
          <a:ln cap="flat" cmpd="sng" w="12700">
            <a:solidFill>
              <a:srgbClr val="BFBFBF"/>
            </a:solidFill>
            <a:prstDash val="solid"/>
            <a:miter lim="800000"/>
            <a:headEnd len="sm" w="sm" type="none"/>
            <a:tailEnd len="sm" w="sm" type="none"/>
          </a:ln>
        </p:spPr>
      </p:cxnSp>
      <p:sp>
        <p:nvSpPr>
          <p:cNvPr id="562" name="Google Shape;562;p42"/>
          <p:cNvSpPr txBox="1"/>
          <p:nvPr>
            <p:ph idx="2" type="body"/>
          </p:nvPr>
        </p:nvSpPr>
        <p:spPr>
          <a:xfrm>
            <a:off x="10873669" y="2151875"/>
            <a:ext cx="917885" cy="439923"/>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dk1"/>
              </a:buClr>
              <a:buSzPts val="1100"/>
              <a:buNone/>
              <a:defRPr sz="1100">
                <a:solidFill>
                  <a:schemeClr val="dk1"/>
                </a:solidFill>
              </a:defRPr>
            </a:lvl1pPr>
            <a:lvl2pPr indent="-330200" lvl="1" marL="914400" algn="ctr">
              <a:lnSpc>
                <a:spcPct val="112500"/>
              </a:lnSpc>
              <a:spcBef>
                <a:spcPts val="600"/>
              </a:spcBef>
              <a:spcAft>
                <a:spcPts val="0"/>
              </a:spcAft>
              <a:buSzPts val="1600"/>
              <a:buChar char="▪"/>
              <a:defRPr/>
            </a:lvl2pPr>
            <a:lvl3pPr indent="-317500" lvl="2" marL="1371600" algn="ctr">
              <a:lnSpc>
                <a:spcPct val="114285"/>
              </a:lnSpc>
              <a:spcBef>
                <a:spcPts val="600"/>
              </a:spcBef>
              <a:spcAft>
                <a:spcPts val="0"/>
              </a:spcAft>
              <a:buSzPts val="1400"/>
              <a:buChar char="•"/>
              <a:defRPr/>
            </a:lvl3pPr>
            <a:lvl4pPr indent="-304800" lvl="3" marL="1828800" algn="ctr">
              <a:lnSpc>
                <a:spcPct val="116666"/>
              </a:lnSpc>
              <a:spcBef>
                <a:spcPts val="600"/>
              </a:spcBef>
              <a:spcAft>
                <a:spcPts val="0"/>
              </a:spcAft>
              <a:buSzPts val="1200"/>
              <a:buChar char="‒"/>
              <a:defRPr/>
            </a:lvl4pPr>
            <a:lvl5pPr indent="-342900" lvl="4" marL="2286000" algn="ctr">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3" name="Google Shape;563;p42"/>
          <p:cNvSpPr txBox="1"/>
          <p:nvPr>
            <p:ph idx="3" type="body"/>
          </p:nvPr>
        </p:nvSpPr>
        <p:spPr>
          <a:xfrm>
            <a:off x="9858635" y="2924944"/>
            <a:ext cx="917885" cy="439923"/>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dk1"/>
              </a:buClr>
              <a:buSzPts val="1100"/>
              <a:buNone/>
              <a:defRPr sz="1100">
                <a:solidFill>
                  <a:schemeClr val="dk1"/>
                </a:solidFill>
              </a:defRPr>
            </a:lvl1pPr>
            <a:lvl2pPr indent="-330200" lvl="1" marL="914400" algn="ctr">
              <a:lnSpc>
                <a:spcPct val="112500"/>
              </a:lnSpc>
              <a:spcBef>
                <a:spcPts val="600"/>
              </a:spcBef>
              <a:spcAft>
                <a:spcPts val="0"/>
              </a:spcAft>
              <a:buSzPts val="1600"/>
              <a:buChar char="▪"/>
              <a:defRPr/>
            </a:lvl2pPr>
            <a:lvl3pPr indent="-317500" lvl="2" marL="1371600" algn="ctr">
              <a:lnSpc>
                <a:spcPct val="114285"/>
              </a:lnSpc>
              <a:spcBef>
                <a:spcPts val="600"/>
              </a:spcBef>
              <a:spcAft>
                <a:spcPts val="0"/>
              </a:spcAft>
              <a:buSzPts val="1400"/>
              <a:buChar char="•"/>
              <a:defRPr/>
            </a:lvl3pPr>
            <a:lvl4pPr indent="-304800" lvl="3" marL="1828800" algn="ctr">
              <a:lnSpc>
                <a:spcPct val="116666"/>
              </a:lnSpc>
              <a:spcBef>
                <a:spcPts val="600"/>
              </a:spcBef>
              <a:spcAft>
                <a:spcPts val="0"/>
              </a:spcAft>
              <a:buSzPts val="1200"/>
              <a:buChar char="‒"/>
              <a:defRPr/>
            </a:lvl4pPr>
            <a:lvl5pPr indent="-342900" lvl="4" marL="2286000" algn="ctr">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4" name="Google Shape;564;p42"/>
          <p:cNvSpPr txBox="1"/>
          <p:nvPr>
            <p:ph idx="4" type="body"/>
          </p:nvPr>
        </p:nvSpPr>
        <p:spPr>
          <a:xfrm>
            <a:off x="10873669" y="2924944"/>
            <a:ext cx="917885" cy="439923"/>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dk1"/>
              </a:buClr>
              <a:buSzPts val="1100"/>
              <a:buNone/>
              <a:defRPr sz="1100">
                <a:solidFill>
                  <a:schemeClr val="dk1"/>
                </a:solidFill>
              </a:defRPr>
            </a:lvl1pPr>
            <a:lvl2pPr indent="-330200" lvl="1" marL="914400" algn="ctr">
              <a:lnSpc>
                <a:spcPct val="112500"/>
              </a:lnSpc>
              <a:spcBef>
                <a:spcPts val="600"/>
              </a:spcBef>
              <a:spcAft>
                <a:spcPts val="0"/>
              </a:spcAft>
              <a:buSzPts val="1600"/>
              <a:buChar char="▪"/>
              <a:defRPr/>
            </a:lvl2pPr>
            <a:lvl3pPr indent="-317500" lvl="2" marL="1371600" algn="ctr">
              <a:lnSpc>
                <a:spcPct val="114285"/>
              </a:lnSpc>
              <a:spcBef>
                <a:spcPts val="600"/>
              </a:spcBef>
              <a:spcAft>
                <a:spcPts val="0"/>
              </a:spcAft>
              <a:buSzPts val="1400"/>
              <a:buChar char="•"/>
              <a:defRPr/>
            </a:lvl3pPr>
            <a:lvl4pPr indent="-304800" lvl="3" marL="1828800" algn="ctr">
              <a:lnSpc>
                <a:spcPct val="116666"/>
              </a:lnSpc>
              <a:spcBef>
                <a:spcPts val="600"/>
              </a:spcBef>
              <a:spcAft>
                <a:spcPts val="0"/>
              </a:spcAft>
              <a:buSzPts val="1200"/>
              <a:buChar char="‒"/>
              <a:defRPr/>
            </a:lvl4pPr>
            <a:lvl5pPr indent="-342900" lvl="4" marL="2286000" algn="ctr">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 name="Google Shape;565;p42"/>
          <p:cNvSpPr txBox="1"/>
          <p:nvPr>
            <p:ph idx="5" type="body"/>
          </p:nvPr>
        </p:nvSpPr>
        <p:spPr>
          <a:xfrm>
            <a:off x="9858635" y="3717032"/>
            <a:ext cx="917885" cy="439923"/>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dk1"/>
              </a:buClr>
              <a:buSzPts val="1100"/>
              <a:buNone/>
              <a:defRPr sz="1100">
                <a:solidFill>
                  <a:schemeClr val="dk1"/>
                </a:solidFill>
              </a:defRPr>
            </a:lvl1pPr>
            <a:lvl2pPr indent="-330200" lvl="1" marL="914400" algn="ctr">
              <a:lnSpc>
                <a:spcPct val="112500"/>
              </a:lnSpc>
              <a:spcBef>
                <a:spcPts val="600"/>
              </a:spcBef>
              <a:spcAft>
                <a:spcPts val="0"/>
              </a:spcAft>
              <a:buSzPts val="1600"/>
              <a:buChar char="▪"/>
              <a:defRPr/>
            </a:lvl2pPr>
            <a:lvl3pPr indent="-317500" lvl="2" marL="1371600" algn="ctr">
              <a:lnSpc>
                <a:spcPct val="114285"/>
              </a:lnSpc>
              <a:spcBef>
                <a:spcPts val="600"/>
              </a:spcBef>
              <a:spcAft>
                <a:spcPts val="0"/>
              </a:spcAft>
              <a:buSzPts val="1400"/>
              <a:buChar char="•"/>
              <a:defRPr/>
            </a:lvl3pPr>
            <a:lvl4pPr indent="-304800" lvl="3" marL="1828800" algn="ctr">
              <a:lnSpc>
                <a:spcPct val="116666"/>
              </a:lnSpc>
              <a:spcBef>
                <a:spcPts val="600"/>
              </a:spcBef>
              <a:spcAft>
                <a:spcPts val="0"/>
              </a:spcAft>
              <a:buSzPts val="1200"/>
              <a:buChar char="‒"/>
              <a:defRPr/>
            </a:lvl4pPr>
            <a:lvl5pPr indent="-342900" lvl="4" marL="2286000" algn="ctr">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6" name="Google Shape;566;p42"/>
          <p:cNvSpPr txBox="1"/>
          <p:nvPr>
            <p:ph idx="6" type="body"/>
          </p:nvPr>
        </p:nvSpPr>
        <p:spPr>
          <a:xfrm>
            <a:off x="10873669" y="3717032"/>
            <a:ext cx="917885" cy="439923"/>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dk1"/>
              </a:buClr>
              <a:buSzPts val="1100"/>
              <a:buNone/>
              <a:defRPr sz="1100">
                <a:solidFill>
                  <a:schemeClr val="dk1"/>
                </a:solidFill>
              </a:defRPr>
            </a:lvl1pPr>
            <a:lvl2pPr indent="-330200" lvl="1" marL="914400" algn="ctr">
              <a:lnSpc>
                <a:spcPct val="112500"/>
              </a:lnSpc>
              <a:spcBef>
                <a:spcPts val="600"/>
              </a:spcBef>
              <a:spcAft>
                <a:spcPts val="0"/>
              </a:spcAft>
              <a:buSzPts val="1600"/>
              <a:buChar char="▪"/>
              <a:defRPr/>
            </a:lvl2pPr>
            <a:lvl3pPr indent="-317500" lvl="2" marL="1371600" algn="ctr">
              <a:lnSpc>
                <a:spcPct val="114285"/>
              </a:lnSpc>
              <a:spcBef>
                <a:spcPts val="600"/>
              </a:spcBef>
              <a:spcAft>
                <a:spcPts val="0"/>
              </a:spcAft>
              <a:buSzPts val="1400"/>
              <a:buChar char="•"/>
              <a:defRPr/>
            </a:lvl3pPr>
            <a:lvl4pPr indent="-304800" lvl="3" marL="1828800" algn="ctr">
              <a:lnSpc>
                <a:spcPct val="116666"/>
              </a:lnSpc>
              <a:spcBef>
                <a:spcPts val="600"/>
              </a:spcBef>
              <a:spcAft>
                <a:spcPts val="0"/>
              </a:spcAft>
              <a:buSzPts val="1200"/>
              <a:buChar char="‒"/>
              <a:defRPr/>
            </a:lvl4pPr>
            <a:lvl5pPr indent="-342900" lvl="4" marL="2286000" algn="ctr">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 name="Google Shape;567;p42"/>
          <p:cNvSpPr txBox="1"/>
          <p:nvPr>
            <p:ph idx="7" type="body"/>
          </p:nvPr>
        </p:nvSpPr>
        <p:spPr>
          <a:xfrm>
            <a:off x="9858635" y="4521820"/>
            <a:ext cx="917885" cy="439923"/>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dk1"/>
              </a:buClr>
              <a:buSzPts val="1100"/>
              <a:buNone/>
              <a:defRPr sz="1100">
                <a:solidFill>
                  <a:schemeClr val="dk1"/>
                </a:solidFill>
              </a:defRPr>
            </a:lvl1pPr>
            <a:lvl2pPr indent="-330200" lvl="1" marL="914400" algn="ctr">
              <a:lnSpc>
                <a:spcPct val="112500"/>
              </a:lnSpc>
              <a:spcBef>
                <a:spcPts val="600"/>
              </a:spcBef>
              <a:spcAft>
                <a:spcPts val="0"/>
              </a:spcAft>
              <a:buSzPts val="1600"/>
              <a:buChar char="▪"/>
              <a:defRPr/>
            </a:lvl2pPr>
            <a:lvl3pPr indent="-317500" lvl="2" marL="1371600" algn="ctr">
              <a:lnSpc>
                <a:spcPct val="114285"/>
              </a:lnSpc>
              <a:spcBef>
                <a:spcPts val="600"/>
              </a:spcBef>
              <a:spcAft>
                <a:spcPts val="0"/>
              </a:spcAft>
              <a:buSzPts val="1400"/>
              <a:buChar char="•"/>
              <a:defRPr/>
            </a:lvl3pPr>
            <a:lvl4pPr indent="-304800" lvl="3" marL="1828800" algn="ctr">
              <a:lnSpc>
                <a:spcPct val="116666"/>
              </a:lnSpc>
              <a:spcBef>
                <a:spcPts val="600"/>
              </a:spcBef>
              <a:spcAft>
                <a:spcPts val="0"/>
              </a:spcAft>
              <a:buSzPts val="1200"/>
              <a:buChar char="‒"/>
              <a:defRPr/>
            </a:lvl4pPr>
            <a:lvl5pPr indent="-342900" lvl="4" marL="2286000" algn="ctr">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 name="Google Shape;568;p42"/>
          <p:cNvSpPr txBox="1"/>
          <p:nvPr>
            <p:ph idx="8" type="body"/>
          </p:nvPr>
        </p:nvSpPr>
        <p:spPr>
          <a:xfrm>
            <a:off x="10873669" y="4521820"/>
            <a:ext cx="917885" cy="439923"/>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dk1"/>
              </a:buClr>
              <a:buSzPts val="1100"/>
              <a:buNone/>
              <a:defRPr sz="1100">
                <a:solidFill>
                  <a:schemeClr val="dk1"/>
                </a:solidFill>
              </a:defRPr>
            </a:lvl1pPr>
            <a:lvl2pPr indent="-330200" lvl="1" marL="914400" algn="ctr">
              <a:lnSpc>
                <a:spcPct val="112500"/>
              </a:lnSpc>
              <a:spcBef>
                <a:spcPts val="600"/>
              </a:spcBef>
              <a:spcAft>
                <a:spcPts val="0"/>
              </a:spcAft>
              <a:buSzPts val="1600"/>
              <a:buChar char="▪"/>
              <a:defRPr/>
            </a:lvl2pPr>
            <a:lvl3pPr indent="-317500" lvl="2" marL="1371600" algn="ctr">
              <a:lnSpc>
                <a:spcPct val="114285"/>
              </a:lnSpc>
              <a:spcBef>
                <a:spcPts val="600"/>
              </a:spcBef>
              <a:spcAft>
                <a:spcPts val="0"/>
              </a:spcAft>
              <a:buSzPts val="1400"/>
              <a:buChar char="•"/>
              <a:defRPr/>
            </a:lvl3pPr>
            <a:lvl4pPr indent="-304800" lvl="3" marL="1828800" algn="ctr">
              <a:lnSpc>
                <a:spcPct val="116666"/>
              </a:lnSpc>
              <a:spcBef>
                <a:spcPts val="600"/>
              </a:spcBef>
              <a:spcAft>
                <a:spcPts val="0"/>
              </a:spcAft>
              <a:buSzPts val="1200"/>
              <a:buChar char="‒"/>
              <a:defRPr/>
            </a:lvl4pPr>
            <a:lvl5pPr indent="-342900" lvl="4" marL="2286000" algn="ctr">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9" name="Google Shape;569;p42"/>
          <p:cNvSpPr txBox="1"/>
          <p:nvPr>
            <p:ph idx="9" type="body"/>
          </p:nvPr>
        </p:nvSpPr>
        <p:spPr>
          <a:xfrm>
            <a:off x="9858635" y="5301208"/>
            <a:ext cx="917885" cy="439923"/>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dk1"/>
              </a:buClr>
              <a:buSzPts val="1100"/>
              <a:buNone/>
              <a:defRPr sz="1100">
                <a:solidFill>
                  <a:schemeClr val="dk1"/>
                </a:solidFill>
              </a:defRPr>
            </a:lvl1pPr>
            <a:lvl2pPr indent="-330200" lvl="1" marL="914400" algn="ctr">
              <a:lnSpc>
                <a:spcPct val="112500"/>
              </a:lnSpc>
              <a:spcBef>
                <a:spcPts val="600"/>
              </a:spcBef>
              <a:spcAft>
                <a:spcPts val="0"/>
              </a:spcAft>
              <a:buSzPts val="1600"/>
              <a:buChar char="▪"/>
              <a:defRPr/>
            </a:lvl2pPr>
            <a:lvl3pPr indent="-317500" lvl="2" marL="1371600" algn="ctr">
              <a:lnSpc>
                <a:spcPct val="114285"/>
              </a:lnSpc>
              <a:spcBef>
                <a:spcPts val="600"/>
              </a:spcBef>
              <a:spcAft>
                <a:spcPts val="0"/>
              </a:spcAft>
              <a:buSzPts val="1400"/>
              <a:buChar char="•"/>
              <a:defRPr/>
            </a:lvl3pPr>
            <a:lvl4pPr indent="-304800" lvl="3" marL="1828800" algn="ctr">
              <a:lnSpc>
                <a:spcPct val="116666"/>
              </a:lnSpc>
              <a:spcBef>
                <a:spcPts val="600"/>
              </a:spcBef>
              <a:spcAft>
                <a:spcPts val="0"/>
              </a:spcAft>
              <a:buSzPts val="1200"/>
              <a:buChar char="‒"/>
              <a:defRPr/>
            </a:lvl4pPr>
            <a:lvl5pPr indent="-342900" lvl="4" marL="2286000" algn="ctr">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0" name="Google Shape;570;p42"/>
          <p:cNvSpPr txBox="1"/>
          <p:nvPr>
            <p:ph idx="13" type="body"/>
          </p:nvPr>
        </p:nvSpPr>
        <p:spPr>
          <a:xfrm>
            <a:off x="10873669" y="5301208"/>
            <a:ext cx="917885" cy="439923"/>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dk1"/>
              </a:buClr>
              <a:buSzPts val="1100"/>
              <a:buNone/>
              <a:defRPr sz="1100">
                <a:solidFill>
                  <a:schemeClr val="dk1"/>
                </a:solidFill>
              </a:defRPr>
            </a:lvl1pPr>
            <a:lvl2pPr indent="-330200" lvl="1" marL="914400" algn="ctr">
              <a:lnSpc>
                <a:spcPct val="112500"/>
              </a:lnSpc>
              <a:spcBef>
                <a:spcPts val="600"/>
              </a:spcBef>
              <a:spcAft>
                <a:spcPts val="0"/>
              </a:spcAft>
              <a:buSzPts val="1600"/>
              <a:buChar char="▪"/>
              <a:defRPr/>
            </a:lvl2pPr>
            <a:lvl3pPr indent="-317500" lvl="2" marL="1371600" algn="ctr">
              <a:lnSpc>
                <a:spcPct val="114285"/>
              </a:lnSpc>
              <a:spcBef>
                <a:spcPts val="600"/>
              </a:spcBef>
              <a:spcAft>
                <a:spcPts val="0"/>
              </a:spcAft>
              <a:buSzPts val="1400"/>
              <a:buChar char="•"/>
              <a:defRPr/>
            </a:lvl3pPr>
            <a:lvl4pPr indent="-304800" lvl="3" marL="1828800" algn="ctr">
              <a:lnSpc>
                <a:spcPct val="116666"/>
              </a:lnSpc>
              <a:spcBef>
                <a:spcPts val="600"/>
              </a:spcBef>
              <a:spcAft>
                <a:spcPts val="0"/>
              </a:spcAft>
              <a:buSzPts val="1200"/>
              <a:buChar char="‒"/>
              <a:defRPr/>
            </a:lvl4pPr>
            <a:lvl5pPr indent="-342900" lvl="4" marL="2286000" algn="ctr">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 name="Google Shape;571;p42"/>
          <p:cNvSpPr/>
          <p:nvPr/>
        </p:nvSpPr>
        <p:spPr>
          <a:xfrm>
            <a:off x="11784013" y="6555758"/>
            <a:ext cx="242375" cy="21544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7F7F7F"/>
                </a:solidFill>
                <a:latin typeface="Verdana"/>
                <a:ea typeface="Verdana"/>
                <a:cs typeface="Verdana"/>
                <a:sym typeface="Verdana"/>
              </a:rPr>
              <a:t>‹#›</a:t>
            </a:fld>
            <a:endParaRPr b="0" i="0" sz="800" u="none" cap="none" strike="noStrike">
              <a:solidFill>
                <a:srgbClr val="7F7F7F"/>
              </a:solidFill>
              <a:latin typeface="Verdana"/>
              <a:ea typeface="Verdana"/>
              <a:cs typeface="Verdana"/>
              <a:sym typeface="Verdana"/>
            </a:endParaRPr>
          </a:p>
        </p:txBody>
      </p:sp>
      <p:cxnSp>
        <p:nvCxnSpPr>
          <p:cNvPr id="572" name="Google Shape;572;p42"/>
          <p:cNvCxnSpPr/>
          <p:nvPr/>
        </p:nvCxnSpPr>
        <p:spPr>
          <a:xfrm rot="10800000">
            <a:off x="3283674" y="6587911"/>
            <a:ext cx="0" cy="155576"/>
          </a:xfrm>
          <a:prstGeom prst="straightConnector1">
            <a:avLst/>
          </a:prstGeom>
          <a:solidFill>
            <a:schemeClr val="dk1"/>
          </a:solidFill>
          <a:ln cap="rnd" cmpd="sng" w="12700">
            <a:solidFill>
              <a:schemeClr val="accent2"/>
            </a:solidFill>
            <a:prstDash val="solid"/>
            <a:round/>
            <a:headEnd len="sm" w="sm" type="none"/>
            <a:tailEnd len="sm" w="sm" type="none"/>
          </a:ln>
        </p:spPr>
      </p:cxnSp>
      <p:sp>
        <p:nvSpPr>
          <p:cNvPr id="573" name="Google Shape;573;p42">
            <a:hlinkClick r:id="rId2"/>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Clr>
                <a:srgbClr val="000000"/>
              </a:buClr>
              <a:buSzPts val="800"/>
              <a:buFont typeface="Arial"/>
              <a:buNone/>
            </a:pPr>
            <a:r>
              <a:rPr b="0" i="0" lang="en-US" sz="800" u="none" cap="none" strike="noStrike">
                <a:solidFill>
                  <a:srgbClr val="00458D"/>
                </a:solidFill>
                <a:latin typeface="Verdana"/>
                <a:ea typeface="Verdana"/>
                <a:cs typeface="Verdana"/>
                <a:sym typeface="Verdana"/>
              </a:rPr>
              <a:t>Presentation Title | Author | Date</a:t>
            </a:r>
            <a:endParaRPr b="0" i="0" sz="1400" u="none" cap="none" strike="noStrike">
              <a:solidFill>
                <a:srgbClr val="000000"/>
              </a:solidFill>
              <a:latin typeface="Arial"/>
              <a:ea typeface="Arial"/>
              <a:cs typeface="Arial"/>
              <a:sym typeface="Arial"/>
            </a:endParaRPr>
          </a:p>
        </p:txBody>
      </p:sp>
      <p:sp>
        <p:nvSpPr>
          <p:cNvPr id="574" name="Google Shape;574;p42"/>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767676"/>
                </a:solidFill>
                <a:latin typeface="Verdana"/>
                <a:ea typeface="Verdana"/>
                <a:cs typeface="Verdana"/>
                <a:sym typeface="Verdana"/>
              </a:rPr>
              <a:t>© 2017 Capgemini. All rights reserved.</a:t>
            </a:r>
            <a:endParaRPr b="0" i="0" sz="1400" u="none" cap="none" strike="noStrike">
              <a:solidFill>
                <a:srgbClr val="000000"/>
              </a:solidFill>
              <a:latin typeface="Arial"/>
              <a:ea typeface="Arial"/>
              <a:cs typeface="Arial"/>
              <a:sym typeface="Arial"/>
            </a:endParaRPr>
          </a:p>
        </p:txBody>
      </p:sp>
      <p:sp>
        <p:nvSpPr>
          <p:cNvPr id="575" name="Google Shape;575;p42"/>
          <p:cNvSpPr txBox="1"/>
          <p:nvPr>
            <p:ph type="title"/>
          </p:nvPr>
        </p:nvSpPr>
        <p:spPr>
          <a:xfrm>
            <a:off x="407988" y="404813"/>
            <a:ext cx="10944596" cy="8636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576" name="Google Shape;576;p42"/>
          <p:cNvPicPr preferRelativeResize="0"/>
          <p:nvPr/>
        </p:nvPicPr>
        <p:blipFill rotWithShape="1">
          <a:blip r:embed="rId3">
            <a:alphaModFix/>
          </a:blip>
          <a:srcRect b="16530" l="81836" r="0" t="-4713"/>
          <a:stretch/>
        </p:blipFill>
        <p:spPr>
          <a:xfrm>
            <a:off x="11547793" y="188640"/>
            <a:ext cx="424356" cy="45962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Opener3">
  <p:cSld name="Section Opener3">
    <p:spTree>
      <p:nvGrpSpPr>
        <p:cNvPr id="30" name="Shape 30"/>
        <p:cNvGrpSpPr/>
        <p:nvPr/>
      </p:nvGrpSpPr>
      <p:grpSpPr>
        <a:xfrm>
          <a:off x="0" y="0"/>
          <a:ext cx="0" cy="0"/>
          <a:chOff x="0" y="0"/>
          <a:chExt cx="0" cy="0"/>
        </a:xfrm>
      </p:grpSpPr>
      <p:pic>
        <p:nvPicPr>
          <p:cNvPr id="31" name="Google Shape;31;p5"/>
          <p:cNvPicPr preferRelativeResize="0"/>
          <p:nvPr/>
        </p:nvPicPr>
        <p:blipFill rotWithShape="1">
          <a:blip r:embed="rId2">
            <a:alphaModFix/>
          </a:blip>
          <a:srcRect b="21349" l="21126" r="0" t="0"/>
          <a:stretch/>
        </p:blipFill>
        <p:spPr>
          <a:xfrm flipH="1">
            <a:off x="5739552" y="838199"/>
            <a:ext cx="6452448" cy="6019801"/>
          </a:xfrm>
          <a:prstGeom prst="rect">
            <a:avLst/>
          </a:prstGeom>
          <a:noFill/>
          <a:ln>
            <a:noFill/>
          </a:ln>
        </p:spPr>
      </p:pic>
      <p:sp>
        <p:nvSpPr>
          <p:cNvPr id="32" name="Google Shape;32;p5"/>
          <p:cNvSpPr txBox="1"/>
          <p:nvPr>
            <p:ph idx="1" type="body"/>
          </p:nvPr>
        </p:nvSpPr>
        <p:spPr>
          <a:xfrm>
            <a:off x="7032104" y="2946391"/>
            <a:ext cx="4751909" cy="1418714"/>
          </a:xfrm>
          <a:prstGeom prst="rect">
            <a:avLst/>
          </a:prstGeom>
          <a:noFill/>
          <a:ln>
            <a:noFill/>
          </a:ln>
        </p:spPr>
        <p:txBody>
          <a:bodyPr anchorCtr="0" anchor="b" bIns="0" lIns="0" spcFirstLastPara="1" rIns="0" wrap="square" tIns="0">
            <a:noAutofit/>
          </a:bodyPr>
          <a:lstStyle>
            <a:lvl1pPr indent="-228600" lvl="0" marL="457200" algn="r">
              <a:lnSpc>
                <a:spcPct val="115384"/>
              </a:lnSpc>
              <a:spcBef>
                <a:spcPts val="0"/>
              </a:spcBef>
              <a:spcAft>
                <a:spcPts val="0"/>
              </a:spcAft>
              <a:buClr>
                <a:schemeClr val="lt1"/>
              </a:buClr>
              <a:buSzPts val="2600"/>
              <a:buNone/>
              <a:defRPr sz="2600">
                <a:solidFill>
                  <a:schemeClr val="lt1"/>
                </a:solidFill>
              </a:defRPr>
            </a:lvl1pPr>
            <a:lvl2pPr indent="-228600" lvl="1" marL="914400" algn="l">
              <a:lnSpc>
                <a:spcPct val="30000"/>
              </a:lnSpc>
              <a:spcBef>
                <a:spcPts val="600"/>
              </a:spcBef>
              <a:spcAft>
                <a:spcPts val="0"/>
              </a:spcAft>
              <a:buSzPts val="6000"/>
              <a:buNone/>
              <a:defRPr sz="6000">
                <a:solidFill>
                  <a:schemeClr val="lt1"/>
                </a:solidFill>
              </a:defRPr>
            </a:lvl2pPr>
            <a:lvl3pPr indent="-342900" lvl="2" marL="1371600" algn="l">
              <a:lnSpc>
                <a:spcPct val="88888"/>
              </a:lnSpc>
              <a:spcBef>
                <a:spcPts val="600"/>
              </a:spcBef>
              <a:spcAft>
                <a:spcPts val="0"/>
              </a:spcAft>
              <a:buSzPts val="1800"/>
              <a:buChar char="•"/>
              <a:defRPr/>
            </a:lvl3pPr>
            <a:lvl4pPr indent="-342900" lvl="3" marL="1828800" algn="l">
              <a:lnSpc>
                <a:spcPct val="77777"/>
              </a:lnSpc>
              <a:spcBef>
                <a:spcPts val="600"/>
              </a:spcBef>
              <a:spcAft>
                <a:spcPts val="0"/>
              </a:spcAft>
              <a:buSzPts val="1800"/>
              <a:buChar char="‒"/>
              <a:defRPr/>
            </a:lvl4pPr>
            <a:lvl5pPr indent="-342900" lvl="4" marL="2286000" algn="l">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3" name="Google Shape;33;p5"/>
          <p:cNvPicPr preferRelativeResize="0"/>
          <p:nvPr/>
        </p:nvPicPr>
        <p:blipFill rotWithShape="1">
          <a:blip r:embed="rId3">
            <a:alphaModFix/>
          </a:blip>
          <a:srcRect b="0" l="7072" r="38344" t="0"/>
          <a:stretch/>
        </p:blipFill>
        <p:spPr>
          <a:xfrm>
            <a:off x="0" y="-1588"/>
            <a:ext cx="6654800" cy="6859588"/>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Pie Charts">
  <p:cSld name="Two Pie Charts">
    <p:spTree>
      <p:nvGrpSpPr>
        <p:cNvPr id="577" name="Shape 577"/>
        <p:cNvGrpSpPr/>
        <p:nvPr/>
      </p:nvGrpSpPr>
      <p:grpSpPr>
        <a:xfrm>
          <a:off x="0" y="0"/>
          <a:ext cx="0" cy="0"/>
          <a:chOff x="0" y="0"/>
          <a:chExt cx="0" cy="0"/>
        </a:xfrm>
      </p:grpSpPr>
      <p:sp>
        <p:nvSpPr>
          <p:cNvPr id="578" name="Google Shape;578;p43"/>
          <p:cNvSpPr/>
          <p:nvPr/>
        </p:nvSpPr>
        <p:spPr>
          <a:xfrm>
            <a:off x="7118236" y="2288704"/>
            <a:ext cx="3715996" cy="3511002"/>
          </a:xfrm>
          <a:custGeom>
            <a:rect b="b" l="l" r="r" t="t"/>
            <a:pathLst>
              <a:path extrusionOk="0" h="3131423" w="3314252">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Verdana"/>
              <a:ea typeface="Verdana"/>
              <a:cs typeface="Verdana"/>
              <a:sym typeface="Verdana"/>
            </a:endParaRPr>
          </a:p>
        </p:txBody>
      </p:sp>
      <p:sp>
        <p:nvSpPr>
          <p:cNvPr id="579" name="Google Shape;579;p43"/>
          <p:cNvSpPr/>
          <p:nvPr/>
        </p:nvSpPr>
        <p:spPr>
          <a:xfrm>
            <a:off x="7190244" y="2239576"/>
            <a:ext cx="3715996" cy="3511002"/>
          </a:xfrm>
          <a:custGeom>
            <a:rect b="b" l="l" r="r" t="t"/>
            <a:pathLst>
              <a:path extrusionOk="0" h="3131423" w="3314252">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Verdana"/>
              <a:ea typeface="Verdana"/>
              <a:cs typeface="Verdana"/>
              <a:sym typeface="Verdana"/>
            </a:endParaRPr>
          </a:p>
        </p:txBody>
      </p:sp>
      <p:sp>
        <p:nvSpPr>
          <p:cNvPr id="580" name="Google Shape;580;p43"/>
          <p:cNvSpPr txBox="1"/>
          <p:nvPr>
            <p:ph idx="1" type="body"/>
          </p:nvPr>
        </p:nvSpPr>
        <p:spPr>
          <a:xfrm>
            <a:off x="409580" y="1412874"/>
            <a:ext cx="5541958" cy="486567"/>
          </a:xfrm>
          <a:prstGeom prst="rect">
            <a:avLst/>
          </a:prstGeom>
          <a:noFill/>
          <a:ln>
            <a:noFill/>
          </a:ln>
        </p:spPr>
        <p:txBody>
          <a:bodyPr anchorCtr="0" anchor="ctr" bIns="0" lIns="0" spcFirstLastPara="1" rIns="0" wrap="square" tIns="0">
            <a:noAutofit/>
          </a:bodyPr>
          <a:lstStyle>
            <a:lvl1pPr indent="-228600" lvl="0" marL="457200" algn="ctr">
              <a:lnSpc>
                <a:spcPct val="122222"/>
              </a:lnSpc>
              <a:spcBef>
                <a:spcPts val="0"/>
              </a:spcBef>
              <a:spcAft>
                <a:spcPts val="0"/>
              </a:spcAft>
              <a:buClr>
                <a:srgbClr val="2C004B"/>
              </a:buClr>
              <a:buSzPts val="1800"/>
              <a:buNone/>
              <a:defRPr b="0" sz="1800">
                <a:solidFill>
                  <a:srgbClr val="2C004B"/>
                </a:solidFill>
              </a:defRPr>
            </a:lvl1pPr>
            <a:lvl2pPr indent="-317500" lvl="1" marL="914400" algn="l">
              <a:lnSpc>
                <a:spcPct val="128571"/>
              </a:lnSpc>
              <a:spcBef>
                <a:spcPts val="600"/>
              </a:spcBef>
              <a:spcAft>
                <a:spcPts val="0"/>
              </a:spcAft>
              <a:buSzPts val="1400"/>
              <a:buChar char="▪"/>
              <a:defRPr sz="1400"/>
            </a:lvl2pPr>
            <a:lvl3pPr indent="-304800" lvl="2" marL="1371600" algn="l">
              <a:lnSpc>
                <a:spcPct val="133333"/>
              </a:lnSpc>
              <a:spcBef>
                <a:spcPts val="600"/>
              </a:spcBef>
              <a:spcAft>
                <a:spcPts val="0"/>
              </a:spcAft>
              <a:buSzPts val="1200"/>
              <a:buChar char="•"/>
              <a:defRPr sz="1200"/>
            </a:lvl3pPr>
            <a:lvl4pPr indent="-298450" lvl="3" marL="1828800" algn="l">
              <a:lnSpc>
                <a:spcPct val="127272"/>
              </a:lnSpc>
              <a:spcBef>
                <a:spcPts val="600"/>
              </a:spcBef>
              <a:spcAft>
                <a:spcPts val="0"/>
              </a:spcAft>
              <a:buSzPts val="1100"/>
              <a:buChar char="‒"/>
              <a:defRPr sz="1100"/>
            </a:lvl4pPr>
            <a:lvl5pPr indent="-298450" lvl="4" marL="2286000" algn="l">
              <a:lnSpc>
                <a:spcPct val="90000"/>
              </a:lnSpc>
              <a:spcBef>
                <a:spcPts val="600"/>
              </a:spcBef>
              <a:spcAft>
                <a:spcPts val="0"/>
              </a:spcAft>
              <a:buClr>
                <a:schemeClr val="dk1"/>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1" name="Google Shape;581;p43"/>
          <p:cNvSpPr/>
          <p:nvPr>
            <p:ph idx="2" type="chart"/>
          </p:nvPr>
        </p:nvSpPr>
        <p:spPr>
          <a:xfrm>
            <a:off x="6240463" y="2239576"/>
            <a:ext cx="5543550" cy="3499170"/>
          </a:xfrm>
          <a:prstGeom prst="rect">
            <a:avLst/>
          </a:prstGeom>
          <a:noFill/>
          <a:ln>
            <a:noFill/>
          </a:ln>
        </p:spPr>
        <p:txBody>
          <a:bodyPr anchorCtr="0" anchor="ctr" bIns="0" lIns="0" spcFirstLastPara="1" rIns="0" wrap="square" tIns="0">
            <a:noAutofit/>
          </a:bodyPr>
          <a:lstStyle>
            <a:lvl1pPr lvl="0" marR="0" rtl="0" algn="ctr">
              <a:lnSpc>
                <a:spcPct val="122222"/>
              </a:lnSpc>
              <a:spcBef>
                <a:spcPts val="0"/>
              </a:spcBef>
              <a:spcAft>
                <a:spcPts val="0"/>
              </a:spcAft>
              <a:buClr>
                <a:schemeClr val="dk1"/>
              </a:buClr>
              <a:buSzPts val="1800"/>
              <a:buFont typeface="Arial"/>
              <a:buNone/>
              <a:defRPr b="0" i="0" sz="1800" u="none" cap="none" strike="noStrike">
                <a:solidFill>
                  <a:schemeClr val="dk1"/>
                </a:solidFill>
                <a:latin typeface="Verdana"/>
                <a:ea typeface="Verdana"/>
                <a:cs typeface="Verdana"/>
                <a:sym typeface="Verdana"/>
              </a:defRPr>
            </a:lvl1pPr>
            <a:lvl2pPr lvl="1" marR="0" rtl="0" algn="l">
              <a:lnSpc>
                <a:spcPct val="112500"/>
              </a:lnSpc>
              <a:spcBef>
                <a:spcPts val="600"/>
              </a:spcBef>
              <a:spcAft>
                <a:spcPts val="0"/>
              </a:spcAft>
              <a:buClr>
                <a:schemeClr val="accent1"/>
              </a:buClr>
              <a:buSzPts val="1600"/>
              <a:buFont typeface="Noto Sans Symbols"/>
              <a:buChar char="▪"/>
              <a:defRPr b="0" i="0" sz="1600" u="none" cap="none" strike="noStrike">
                <a:solidFill>
                  <a:schemeClr val="dk1"/>
                </a:solidFill>
                <a:latin typeface="Verdana"/>
                <a:ea typeface="Verdana"/>
                <a:cs typeface="Verdana"/>
                <a:sym typeface="Verdana"/>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lvl="3" marR="0" rtl="0" algn="l">
              <a:lnSpc>
                <a:spcPct val="116666"/>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582" name="Google Shape;582;p43"/>
          <p:cNvSpPr/>
          <p:nvPr/>
        </p:nvSpPr>
        <p:spPr>
          <a:xfrm>
            <a:off x="11784013" y="6555758"/>
            <a:ext cx="242375" cy="21544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7F7F7F"/>
                </a:solidFill>
                <a:latin typeface="Verdana"/>
                <a:ea typeface="Verdana"/>
                <a:cs typeface="Verdana"/>
                <a:sym typeface="Verdana"/>
              </a:rPr>
              <a:t>‹#›</a:t>
            </a:fld>
            <a:endParaRPr b="0" i="0" sz="800" u="none" cap="none" strike="noStrike">
              <a:solidFill>
                <a:srgbClr val="7F7F7F"/>
              </a:solidFill>
              <a:latin typeface="Verdana"/>
              <a:ea typeface="Verdana"/>
              <a:cs typeface="Verdana"/>
              <a:sym typeface="Verdana"/>
            </a:endParaRPr>
          </a:p>
        </p:txBody>
      </p:sp>
      <p:cxnSp>
        <p:nvCxnSpPr>
          <p:cNvPr id="583" name="Google Shape;583;p43"/>
          <p:cNvCxnSpPr/>
          <p:nvPr/>
        </p:nvCxnSpPr>
        <p:spPr>
          <a:xfrm rot="10800000">
            <a:off x="3283674" y="6587911"/>
            <a:ext cx="0" cy="155576"/>
          </a:xfrm>
          <a:prstGeom prst="straightConnector1">
            <a:avLst/>
          </a:prstGeom>
          <a:solidFill>
            <a:schemeClr val="dk1"/>
          </a:solidFill>
          <a:ln cap="rnd" cmpd="sng" w="12700">
            <a:solidFill>
              <a:schemeClr val="accent2"/>
            </a:solidFill>
            <a:prstDash val="solid"/>
            <a:round/>
            <a:headEnd len="sm" w="sm" type="none"/>
            <a:tailEnd len="sm" w="sm" type="none"/>
          </a:ln>
        </p:spPr>
      </p:cxnSp>
      <p:sp>
        <p:nvSpPr>
          <p:cNvPr id="584" name="Google Shape;584;p43">
            <a:hlinkClick r:id="rId2"/>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Clr>
                <a:srgbClr val="000000"/>
              </a:buClr>
              <a:buSzPts val="800"/>
              <a:buFont typeface="Arial"/>
              <a:buNone/>
            </a:pPr>
            <a:r>
              <a:rPr b="0" i="0" lang="en-US" sz="800" u="none" cap="none" strike="noStrike">
                <a:solidFill>
                  <a:srgbClr val="00458D"/>
                </a:solidFill>
                <a:latin typeface="Verdana"/>
                <a:ea typeface="Verdana"/>
                <a:cs typeface="Verdana"/>
                <a:sym typeface="Verdana"/>
              </a:rPr>
              <a:t>Presentation Title | Author | Date</a:t>
            </a:r>
            <a:endParaRPr b="0" i="0" sz="1400" u="none" cap="none" strike="noStrike">
              <a:solidFill>
                <a:srgbClr val="000000"/>
              </a:solidFill>
              <a:latin typeface="Arial"/>
              <a:ea typeface="Arial"/>
              <a:cs typeface="Arial"/>
              <a:sym typeface="Arial"/>
            </a:endParaRPr>
          </a:p>
        </p:txBody>
      </p:sp>
      <p:sp>
        <p:nvSpPr>
          <p:cNvPr id="585" name="Google Shape;585;p43"/>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767676"/>
                </a:solidFill>
                <a:latin typeface="Verdana"/>
                <a:ea typeface="Verdana"/>
                <a:cs typeface="Verdana"/>
                <a:sym typeface="Verdana"/>
              </a:rPr>
              <a:t>© 2017 Capgemini. All rights reserved.</a:t>
            </a:r>
            <a:endParaRPr b="0" i="0" sz="1400" u="none" cap="none" strike="noStrike">
              <a:solidFill>
                <a:srgbClr val="000000"/>
              </a:solidFill>
              <a:latin typeface="Arial"/>
              <a:ea typeface="Arial"/>
              <a:cs typeface="Arial"/>
              <a:sym typeface="Arial"/>
            </a:endParaRPr>
          </a:p>
        </p:txBody>
      </p:sp>
      <p:sp>
        <p:nvSpPr>
          <p:cNvPr id="586" name="Google Shape;586;p43"/>
          <p:cNvSpPr txBox="1"/>
          <p:nvPr>
            <p:ph type="title"/>
          </p:nvPr>
        </p:nvSpPr>
        <p:spPr>
          <a:xfrm>
            <a:off x="407988" y="404813"/>
            <a:ext cx="10944596" cy="8636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7" name="Google Shape;587;p43"/>
          <p:cNvSpPr txBox="1"/>
          <p:nvPr>
            <p:ph idx="3" type="body"/>
          </p:nvPr>
        </p:nvSpPr>
        <p:spPr>
          <a:xfrm>
            <a:off x="6242055" y="1412874"/>
            <a:ext cx="5541958" cy="486567"/>
          </a:xfrm>
          <a:prstGeom prst="rect">
            <a:avLst/>
          </a:prstGeom>
          <a:noFill/>
          <a:ln>
            <a:noFill/>
          </a:ln>
        </p:spPr>
        <p:txBody>
          <a:bodyPr anchorCtr="0" anchor="ctr" bIns="0" lIns="0" spcFirstLastPara="1" rIns="0" wrap="square" tIns="0">
            <a:noAutofit/>
          </a:bodyPr>
          <a:lstStyle>
            <a:lvl1pPr indent="-228600" lvl="0" marL="457200" algn="ctr">
              <a:lnSpc>
                <a:spcPct val="122222"/>
              </a:lnSpc>
              <a:spcBef>
                <a:spcPts val="0"/>
              </a:spcBef>
              <a:spcAft>
                <a:spcPts val="0"/>
              </a:spcAft>
              <a:buClr>
                <a:srgbClr val="2C004B"/>
              </a:buClr>
              <a:buSzPts val="1800"/>
              <a:buNone/>
              <a:defRPr b="0" sz="1800">
                <a:solidFill>
                  <a:srgbClr val="2C004B"/>
                </a:solidFill>
              </a:defRPr>
            </a:lvl1pPr>
            <a:lvl2pPr indent="-317500" lvl="1" marL="914400" algn="l">
              <a:lnSpc>
                <a:spcPct val="128571"/>
              </a:lnSpc>
              <a:spcBef>
                <a:spcPts val="600"/>
              </a:spcBef>
              <a:spcAft>
                <a:spcPts val="0"/>
              </a:spcAft>
              <a:buSzPts val="1400"/>
              <a:buChar char="▪"/>
              <a:defRPr sz="1400"/>
            </a:lvl2pPr>
            <a:lvl3pPr indent="-304800" lvl="2" marL="1371600" algn="l">
              <a:lnSpc>
                <a:spcPct val="133333"/>
              </a:lnSpc>
              <a:spcBef>
                <a:spcPts val="600"/>
              </a:spcBef>
              <a:spcAft>
                <a:spcPts val="0"/>
              </a:spcAft>
              <a:buSzPts val="1200"/>
              <a:buChar char="•"/>
              <a:defRPr sz="1200"/>
            </a:lvl3pPr>
            <a:lvl4pPr indent="-298450" lvl="3" marL="1828800" algn="l">
              <a:lnSpc>
                <a:spcPct val="127272"/>
              </a:lnSpc>
              <a:spcBef>
                <a:spcPts val="600"/>
              </a:spcBef>
              <a:spcAft>
                <a:spcPts val="0"/>
              </a:spcAft>
              <a:buSzPts val="1100"/>
              <a:buChar char="‒"/>
              <a:defRPr sz="1100"/>
            </a:lvl4pPr>
            <a:lvl5pPr indent="-298450" lvl="4" marL="2286000" algn="l">
              <a:lnSpc>
                <a:spcPct val="90000"/>
              </a:lnSpc>
              <a:spcBef>
                <a:spcPts val="600"/>
              </a:spcBef>
              <a:spcAft>
                <a:spcPts val="0"/>
              </a:spcAft>
              <a:buClr>
                <a:schemeClr val="dk1"/>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8" name="Google Shape;588;p43"/>
          <p:cNvSpPr/>
          <p:nvPr/>
        </p:nvSpPr>
        <p:spPr>
          <a:xfrm>
            <a:off x="1285761" y="2288704"/>
            <a:ext cx="3715996" cy="3511002"/>
          </a:xfrm>
          <a:custGeom>
            <a:rect b="b" l="l" r="r" t="t"/>
            <a:pathLst>
              <a:path extrusionOk="0" h="3131423" w="3314252">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Verdana"/>
              <a:ea typeface="Verdana"/>
              <a:cs typeface="Verdana"/>
              <a:sym typeface="Verdana"/>
            </a:endParaRPr>
          </a:p>
        </p:txBody>
      </p:sp>
      <p:sp>
        <p:nvSpPr>
          <p:cNvPr id="589" name="Google Shape;589;p43"/>
          <p:cNvSpPr/>
          <p:nvPr/>
        </p:nvSpPr>
        <p:spPr>
          <a:xfrm>
            <a:off x="1357769" y="2239576"/>
            <a:ext cx="3715996" cy="3511002"/>
          </a:xfrm>
          <a:custGeom>
            <a:rect b="b" l="l" r="r" t="t"/>
            <a:pathLst>
              <a:path extrusionOk="0" h="3131423" w="3314252">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Verdana"/>
              <a:ea typeface="Verdana"/>
              <a:cs typeface="Verdana"/>
              <a:sym typeface="Verdana"/>
            </a:endParaRPr>
          </a:p>
        </p:txBody>
      </p:sp>
      <p:sp>
        <p:nvSpPr>
          <p:cNvPr id="590" name="Google Shape;590;p43"/>
          <p:cNvSpPr/>
          <p:nvPr>
            <p:ph idx="4" type="chart"/>
          </p:nvPr>
        </p:nvSpPr>
        <p:spPr>
          <a:xfrm>
            <a:off x="407988" y="2239576"/>
            <a:ext cx="5543550" cy="3499170"/>
          </a:xfrm>
          <a:prstGeom prst="rect">
            <a:avLst/>
          </a:prstGeom>
          <a:noFill/>
          <a:ln>
            <a:noFill/>
          </a:ln>
        </p:spPr>
        <p:txBody>
          <a:bodyPr anchorCtr="0" anchor="ctr" bIns="0" lIns="0" spcFirstLastPara="1" rIns="0" wrap="square" tIns="0">
            <a:noAutofit/>
          </a:bodyPr>
          <a:lstStyle>
            <a:lvl1pPr lvl="0" marR="0" rtl="0" algn="ctr">
              <a:lnSpc>
                <a:spcPct val="122222"/>
              </a:lnSpc>
              <a:spcBef>
                <a:spcPts val="0"/>
              </a:spcBef>
              <a:spcAft>
                <a:spcPts val="0"/>
              </a:spcAft>
              <a:buClr>
                <a:schemeClr val="dk1"/>
              </a:buClr>
              <a:buSzPts val="1800"/>
              <a:buFont typeface="Arial"/>
              <a:buNone/>
              <a:defRPr b="0" i="0" sz="1800" u="none" cap="none" strike="noStrike">
                <a:solidFill>
                  <a:schemeClr val="dk1"/>
                </a:solidFill>
                <a:latin typeface="Verdana"/>
                <a:ea typeface="Verdana"/>
                <a:cs typeface="Verdana"/>
                <a:sym typeface="Verdana"/>
              </a:defRPr>
            </a:lvl1pPr>
            <a:lvl2pPr lvl="1" marR="0" rtl="0" algn="l">
              <a:lnSpc>
                <a:spcPct val="112500"/>
              </a:lnSpc>
              <a:spcBef>
                <a:spcPts val="600"/>
              </a:spcBef>
              <a:spcAft>
                <a:spcPts val="0"/>
              </a:spcAft>
              <a:buClr>
                <a:schemeClr val="accent1"/>
              </a:buClr>
              <a:buSzPts val="1600"/>
              <a:buFont typeface="Noto Sans Symbols"/>
              <a:buChar char="▪"/>
              <a:defRPr b="0" i="0" sz="1600" u="none" cap="none" strike="noStrike">
                <a:solidFill>
                  <a:schemeClr val="dk1"/>
                </a:solidFill>
                <a:latin typeface="Verdana"/>
                <a:ea typeface="Verdana"/>
                <a:cs typeface="Verdana"/>
                <a:sym typeface="Verdana"/>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lvl="3" marR="0" rtl="0" algn="l">
              <a:lnSpc>
                <a:spcPct val="116666"/>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pic>
        <p:nvPicPr>
          <p:cNvPr id="591" name="Google Shape;591;p43"/>
          <p:cNvPicPr preferRelativeResize="0"/>
          <p:nvPr/>
        </p:nvPicPr>
        <p:blipFill rotWithShape="1">
          <a:blip r:embed="rId3">
            <a:alphaModFix/>
          </a:blip>
          <a:srcRect b="16530" l="81836" r="0" t="-4713"/>
          <a:stretch/>
        </p:blipFill>
        <p:spPr>
          <a:xfrm>
            <a:off x="11547793" y="188640"/>
            <a:ext cx="424356" cy="459624"/>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with Charts">
  <p:cSld name="Table with Charts">
    <p:spTree>
      <p:nvGrpSpPr>
        <p:cNvPr id="592" name="Shape 592"/>
        <p:cNvGrpSpPr/>
        <p:nvPr/>
      </p:nvGrpSpPr>
      <p:grpSpPr>
        <a:xfrm>
          <a:off x="0" y="0"/>
          <a:ext cx="0" cy="0"/>
          <a:chOff x="0" y="0"/>
          <a:chExt cx="0" cy="0"/>
        </a:xfrm>
      </p:grpSpPr>
      <p:pic>
        <p:nvPicPr>
          <p:cNvPr id="593" name="Google Shape;593;p44"/>
          <p:cNvPicPr preferRelativeResize="0"/>
          <p:nvPr/>
        </p:nvPicPr>
        <p:blipFill rotWithShape="1">
          <a:blip r:embed="rId2">
            <a:alphaModFix/>
          </a:blip>
          <a:srcRect b="0" l="0" r="0" t="0"/>
          <a:stretch/>
        </p:blipFill>
        <p:spPr>
          <a:xfrm flipH="1">
            <a:off x="6311901" y="300730"/>
            <a:ext cx="5880099" cy="6557270"/>
          </a:xfrm>
          <a:prstGeom prst="rect">
            <a:avLst/>
          </a:prstGeom>
          <a:noFill/>
          <a:ln>
            <a:noFill/>
          </a:ln>
        </p:spPr>
      </p:pic>
      <p:sp>
        <p:nvSpPr>
          <p:cNvPr id="594" name="Google Shape;594;p44"/>
          <p:cNvSpPr txBox="1"/>
          <p:nvPr>
            <p:ph idx="1" type="body"/>
          </p:nvPr>
        </p:nvSpPr>
        <p:spPr>
          <a:xfrm>
            <a:off x="7752183" y="4437112"/>
            <a:ext cx="4031829" cy="1224136"/>
          </a:xfrm>
          <a:prstGeom prst="rect">
            <a:avLst/>
          </a:prstGeom>
          <a:noFill/>
          <a:ln>
            <a:noFill/>
          </a:ln>
        </p:spPr>
        <p:txBody>
          <a:bodyPr anchorCtr="0" anchor="t" bIns="0" lIns="0" spcFirstLastPara="1" rIns="0" wrap="square" tIns="0">
            <a:noAutofit/>
          </a:bodyPr>
          <a:lstStyle>
            <a:lvl1pPr indent="-228600" lvl="0" marL="457200" algn="r">
              <a:lnSpc>
                <a:spcPct val="112500"/>
              </a:lnSpc>
              <a:spcBef>
                <a:spcPts val="0"/>
              </a:spcBef>
              <a:spcAft>
                <a:spcPts val="0"/>
              </a:spcAft>
              <a:buClr>
                <a:schemeClr val="lt1"/>
              </a:buClr>
              <a:buSzPts val="1600"/>
              <a:buNone/>
              <a:defRPr b="0" sz="1600">
                <a:solidFill>
                  <a:schemeClr val="lt1"/>
                </a:solidFill>
              </a:defRPr>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5" name="Google Shape;595;p44"/>
          <p:cNvSpPr/>
          <p:nvPr>
            <p:ph idx="2" type="tbl"/>
          </p:nvPr>
        </p:nvSpPr>
        <p:spPr>
          <a:xfrm>
            <a:off x="407989" y="1989287"/>
            <a:ext cx="5543550" cy="4463901"/>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9pPr>
          </a:lstStyle>
          <a:p/>
        </p:txBody>
      </p:sp>
      <p:sp>
        <p:nvSpPr>
          <p:cNvPr id="596" name="Google Shape;596;p44"/>
          <p:cNvSpPr txBox="1"/>
          <p:nvPr>
            <p:ph idx="3" type="body"/>
          </p:nvPr>
        </p:nvSpPr>
        <p:spPr>
          <a:xfrm>
            <a:off x="407988" y="1412876"/>
            <a:ext cx="5543549" cy="431948"/>
          </a:xfrm>
          <a:prstGeom prst="rect">
            <a:avLst/>
          </a:prstGeom>
          <a:noFill/>
          <a:ln>
            <a:noFill/>
          </a:ln>
        </p:spPr>
        <p:txBody>
          <a:bodyPr anchorCtr="0" anchor="t" bIns="0" lIns="0" spcFirstLastPara="1" rIns="0" wrap="square" tIns="0">
            <a:noAutofit/>
          </a:bodyPr>
          <a:lstStyle>
            <a:lvl1pPr indent="-228600" lvl="0" marL="457200" algn="l">
              <a:lnSpc>
                <a:spcPct val="122222"/>
              </a:lnSpc>
              <a:spcBef>
                <a:spcPts val="0"/>
              </a:spcBef>
              <a:spcAft>
                <a:spcPts val="0"/>
              </a:spcAft>
              <a:buClr>
                <a:schemeClr val="dk1"/>
              </a:buClr>
              <a:buSzPts val="1800"/>
              <a:buNone/>
              <a:defRPr b="0" sz="1800"/>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7" name="Google Shape;597;p44"/>
          <p:cNvSpPr/>
          <p:nvPr/>
        </p:nvSpPr>
        <p:spPr>
          <a:xfrm>
            <a:off x="11665391" y="6555758"/>
            <a:ext cx="360997" cy="21544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chemeClr val="lt1"/>
                </a:solidFill>
                <a:latin typeface="Verdana"/>
                <a:ea typeface="Verdana"/>
                <a:cs typeface="Verdana"/>
                <a:sym typeface="Verdana"/>
              </a:rPr>
              <a:t>‹#›</a:t>
            </a:fld>
            <a:endParaRPr b="0" i="0" sz="800" u="none" cap="none" strike="noStrike">
              <a:solidFill>
                <a:schemeClr val="lt1"/>
              </a:solidFill>
              <a:latin typeface="Verdana"/>
              <a:ea typeface="Verdana"/>
              <a:cs typeface="Verdana"/>
              <a:sym typeface="Verdana"/>
            </a:endParaRPr>
          </a:p>
        </p:txBody>
      </p:sp>
      <p:cxnSp>
        <p:nvCxnSpPr>
          <p:cNvPr id="598" name="Google Shape;598;p44"/>
          <p:cNvCxnSpPr/>
          <p:nvPr/>
        </p:nvCxnSpPr>
        <p:spPr>
          <a:xfrm rot="10800000">
            <a:off x="3283674" y="6587911"/>
            <a:ext cx="0" cy="155576"/>
          </a:xfrm>
          <a:prstGeom prst="straightConnector1">
            <a:avLst/>
          </a:prstGeom>
          <a:solidFill>
            <a:schemeClr val="dk1"/>
          </a:solidFill>
          <a:ln cap="rnd" cmpd="sng" w="12700">
            <a:solidFill>
              <a:schemeClr val="accent2"/>
            </a:solidFill>
            <a:prstDash val="solid"/>
            <a:round/>
            <a:headEnd len="sm" w="sm" type="none"/>
            <a:tailEnd len="sm" w="sm" type="none"/>
          </a:ln>
        </p:spPr>
      </p:cxnSp>
      <p:sp>
        <p:nvSpPr>
          <p:cNvPr id="599" name="Google Shape;599;p44">
            <a:hlinkClick r:id="rId3"/>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Clr>
                <a:srgbClr val="000000"/>
              </a:buClr>
              <a:buSzPts val="800"/>
              <a:buFont typeface="Arial"/>
              <a:buNone/>
            </a:pPr>
            <a:r>
              <a:rPr b="0" i="0" lang="en-US" sz="800" u="none" cap="none" strike="noStrike">
                <a:solidFill>
                  <a:srgbClr val="00458D"/>
                </a:solidFill>
                <a:latin typeface="Verdana"/>
                <a:ea typeface="Verdana"/>
                <a:cs typeface="Verdana"/>
                <a:sym typeface="Verdana"/>
              </a:rPr>
              <a:t>Presentation Title | Author | Date</a:t>
            </a:r>
            <a:endParaRPr b="0" i="0" sz="1400" u="none" cap="none" strike="noStrike">
              <a:solidFill>
                <a:srgbClr val="000000"/>
              </a:solidFill>
              <a:latin typeface="Arial"/>
              <a:ea typeface="Arial"/>
              <a:cs typeface="Arial"/>
              <a:sym typeface="Arial"/>
            </a:endParaRPr>
          </a:p>
        </p:txBody>
      </p:sp>
      <p:sp>
        <p:nvSpPr>
          <p:cNvPr id="600" name="Google Shape;600;p44"/>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767676"/>
                </a:solidFill>
                <a:latin typeface="Verdana"/>
                <a:ea typeface="Verdana"/>
                <a:cs typeface="Verdana"/>
                <a:sym typeface="Verdana"/>
              </a:rPr>
              <a:t>© 2017 Capgemini. All rights reserved.</a:t>
            </a:r>
            <a:endParaRPr b="0" i="0" sz="1400" u="none" cap="none" strike="noStrike">
              <a:solidFill>
                <a:srgbClr val="000000"/>
              </a:solidFill>
              <a:latin typeface="Arial"/>
              <a:ea typeface="Arial"/>
              <a:cs typeface="Arial"/>
              <a:sym typeface="Arial"/>
            </a:endParaRPr>
          </a:p>
        </p:txBody>
      </p:sp>
      <p:sp>
        <p:nvSpPr>
          <p:cNvPr id="601" name="Google Shape;601;p44"/>
          <p:cNvSpPr txBox="1"/>
          <p:nvPr>
            <p:ph type="title"/>
          </p:nvPr>
        </p:nvSpPr>
        <p:spPr>
          <a:xfrm>
            <a:off x="407988" y="404813"/>
            <a:ext cx="10944596" cy="8636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and Table 3 Columns">
  <p:cSld name="Text and Table 3 Columns">
    <p:spTree>
      <p:nvGrpSpPr>
        <p:cNvPr id="602" name="Shape 602"/>
        <p:cNvGrpSpPr/>
        <p:nvPr/>
      </p:nvGrpSpPr>
      <p:grpSpPr>
        <a:xfrm>
          <a:off x="0" y="0"/>
          <a:ext cx="0" cy="0"/>
          <a:chOff x="0" y="0"/>
          <a:chExt cx="0" cy="0"/>
        </a:xfrm>
      </p:grpSpPr>
      <p:sp>
        <p:nvSpPr>
          <p:cNvPr id="603" name="Google Shape;603;p45"/>
          <p:cNvSpPr txBox="1"/>
          <p:nvPr>
            <p:ph idx="1" type="body"/>
          </p:nvPr>
        </p:nvSpPr>
        <p:spPr>
          <a:xfrm>
            <a:off x="407988" y="1412875"/>
            <a:ext cx="5543996" cy="1656184"/>
          </a:xfrm>
          <a:prstGeom prst="rect">
            <a:avLst/>
          </a:prstGeom>
          <a:noFill/>
          <a:ln>
            <a:noFill/>
          </a:ln>
        </p:spPr>
        <p:txBody>
          <a:bodyPr anchorCtr="0" anchor="t" bIns="0" lIns="0" spcFirstLastPara="1" rIns="0" wrap="square" tIns="0">
            <a:noAutofit/>
          </a:bodyPr>
          <a:lstStyle>
            <a:lvl1pPr indent="-228600" lvl="0" marL="457200" algn="l">
              <a:lnSpc>
                <a:spcPct val="112500"/>
              </a:lnSpc>
              <a:spcBef>
                <a:spcPts val="600"/>
              </a:spcBef>
              <a:spcAft>
                <a:spcPts val="0"/>
              </a:spcAft>
              <a:buClr>
                <a:schemeClr val="dk1"/>
              </a:buClr>
              <a:buSzPts val="1600"/>
              <a:buNone/>
              <a:defRPr sz="1600"/>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4" name="Google Shape;604;p45"/>
          <p:cNvSpPr/>
          <p:nvPr>
            <p:ph idx="2" type="dgm"/>
          </p:nvPr>
        </p:nvSpPr>
        <p:spPr>
          <a:xfrm>
            <a:off x="407987" y="3213075"/>
            <a:ext cx="9079721" cy="648072"/>
          </a:xfrm>
          <a:prstGeom prst="rect">
            <a:avLst/>
          </a:prstGeom>
          <a:noFill/>
          <a:ln>
            <a:noFill/>
          </a:ln>
        </p:spPr>
        <p:txBody>
          <a:bodyPr anchorCtr="0" anchor="ctr" bIns="0" lIns="0" spcFirstLastPara="1" rIns="0" wrap="square" tIns="0">
            <a:noAutofit/>
          </a:bodyPr>
          <a:lstStyle>
            <a:lvl1pPr lvl="0" marR="0" rtl="0" algn="ctr">
              <a:lnSpc>
                <a:spcPct val="122222"/>
              </a:lnSpc>
              <a:spcBef>
                <a:spcPts val="0"/>
              </a:spcBef>
              <a:spcAft>
                <a:spcPts val="0"/>
              </a:spcAft>
              <a:buClr>
                <a:schemeClr val="dk1"/>
              </a:buClr>
              <a:buSzPts val="1800"/>
              <a:buFont typeface="Arial"/>
              <a:buNone/>
              <a:defRPr b="0" i="0" sz="1800" u="none" cap="none" strike="noStrike">
                <a:solidFill>
                  <a:schemeClr val="dk1"/>
                </a:solidFill>
                <a:latin typeface="Verdana"/>
                <a:ea typeface="Verdana"/>
                <a:cs typeface="Verdana"/>
                <a:sym typeface="Verdana"/>
              </a:defRPr>
            </a:lvl1pPr>
            <a:lvl2pPr lvl="1" marR="0" rtl="0" algn="l">
              <a:lnSpc>
                <a:spcPct val="112500"/>
              </a:lnSpc>
              <a:spcBef>
                <a:spcPts val="600"/>
              </a:spcBef>
              <a:spcAft>
                <a:spcPts val="0"/>
              </a:spcAft>
              <a:buClr>
                <a:schemeClr val="accent1"/>
              </a:buClr>
              <a:buSzPts val="1600"/>
              <a:buFont typeface="Noto Sans Symbols"/>
              <a:buChar char="▪"/>
              <a:defRPr b="0" i="0" sz="1600" u="none" cap="none" strike="noStrike">
                <a:solidFill>
                  <a:schemeClr val="dk1"/>
                </a:solidFill>
                <a:latin typeface="Verdana"/>
                <a:ea typeface="Verdana"/>
                <a:cs typeface="Verdana"/>
                <a:sym typeface="Verdana"/>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lvl="3" marR="0" rtl="0" algn="l">
              <a:lnSpc>
                <a:spcPct val="116666"/>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605" name="Google Shape;605;p45"/>
          <p:cNvSpPr/>
          <p:nvPr/>
        </p:nvSpPr>
        <p:spPr>
          <a:xfrm flipH="1" rot="-5400000">
            <a:off x="5642993" y="308991"/>
            <a:ext cx="6858002" cy="6240019"/>
          </a:xfrm>
          <a:custGeom>
            <a:rect b="b" l="l" r="r" t="t"/>
            <a:pathLst>
              <a:path extrusionOk="0" h="6240016" w="6857999">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sp>
        <p:nvSpPr>
          <p:cNvPr id="606" name="Google Shape;606;p45"/>
          <p:cNvSpPr/>
          <p:nvPr/>
        </p:nvSpPr>
        <p:spPr>
          <a:xfrm>
            <a:off x="11665391" y="6555758"/>
            <a:ext cx="360997" cy="21544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chemeClr val="lt1"/>
                </a:solidFill>
                <a:latin typeface="Verdana"/>
                <a:ea typeface="Verdana"/>
                <a:cs typeface="Verdana"/>
                <a:sym typeface="Verdana"/>
              </a:rPr>
              <a:t>‹#›</a:t>
            </a:fld>
            <a:endParaRPr b="0" i="0" sz="800" u="none" cap="none" strike="noStrike">
              <a:solidFill>
                <a:schemeClr val="lt1"/>
              </a:solidFill>
              <a:latin typeface="Verdana"/>
              <a:ea typeface="Verdana"/>
              <a:cs typeface="Verdana"/>
              <a:sym typeface="Verdana"/>
            </a:endParaRPr>
          </a:p>
        </p:txBody>
      </p:sp>
      <p:cxnSp>
        <p:nvCxnSpPr>
          <p:cNvPr id="607" name="Google Shape;607;p45"/>
          <p:cNvCxnSpPr/>
          <p:nvPr/>
        </p:nvCxnSpPr>
        <p:spPr>
          <a:xfrm rot="10800000">
            <a:off x="3283674" y="6587911"/>
            <a:ext cx="0" cy="155576"/>
          </a:xfrm>
          <a:prstGeom prst="straightConnector1">
            <a:avLst/>
          </a:prstGeom>
          <a:solidFill>
            <a:schemeClr val="dk1"/>
          </a:solidFill>
          <a:ln cap="rnd" cmpd="sng" w="12700">
            <a:solidFill>
              <a:schemeClr val="accent2"/>
            </a:solidFill>
            <a:prstDash val="solid"/>
            <a:round/>
            <a:headEnd len="sm" w="sm" type="none"/>
            <a:tailEnd len="sm" w="sm" type="none"/>
          </a:ln>
        </p:spPr>
      </p:cxnSp>
      <p:sp>
        <p:nvSpPr>
          <p:cNvPr id="608" name="Google Shape;608;p45">
            <a:hlinkClick r:id="rId2"/>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Clr>
                <a:srgbClr val="000000"/>
              </a:buClr>
              <a:buSzPts val="800"/>
              <a:buFont typeface="Arial"/>
              <a:buNone/>
            </a:pPr>
            <a:r>
              <a:rPr b="0" i="0" lang="en-US" sz="800" u="none" cap="none" strike="noStrike">
                <a:solidFill>
                  <a:srgbClr val="00458D"/>
                </a:solidFill>
                <a:latin typeface="Verdana"/>
                <a:ea typeface="Verdana"/>
                <a:cs typeface="Verdana"/>
                <a:sym typeface="Verdana"/>
              </a:rPr>
              <a:t>Presentation Title | Author | Date</a:t>
            </a:r>
            <a:endParaRPr b="0" i="0" sz="1400" u="none" cap="none" strike="noStrike">
              <a:solidFill>
                <a:srgbClr val="000000"/>
              </a:solidFill>
              <a:latin typeface="Arial"/>
              <a:ea typeface="Arial"/>
              <a:cs typeface="Arial"/>
              <a:sym typeface="Arial"/>
            </a:endParaRPr>
          </a:p>
        </p:txBody>
      </p:sp>
      <p:sp>
        <p:nvSpPr>
          <p:cNvPr id="609" name="Google Shape;609;p45"/>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767676"/>
                </a:solidFill>
                <a:latin typeface="Verdana"/>
                <a:ea typeface="Verdana"/>
                <a:cs typeface="Verdana"/>
                <a:sym typeface="Verdana"/>
              </a:rPr>
              <a:t>© 2017 Capgemini. All rights reserved.</a:t>
            </a:r>
            <a:endParaRPr b="0" i="0" sz="1400" u="none" cap="none" strike="noStrike">
              <a:solidFill>
                <a:srgbClr val="000000"/>
              </a:solidFill>
              <a:latin typeface="Arial"/>
              <a:ea typeface="Arial"/>
              <a:cs typeface="Arial"/>
              <a:sym typeface="Arial"/>
            </a:endParaRPr>
          </a:p>
        </p:txBody>
      </p:sp>
      <p:sp>
        <p:nvSpPr>
          <p:cNvPr id="610" name="Google Shape;610;p45"/>
          <p:cNvSpPr txBox="1"/>
          <p:nvPr>
            <p:ph type="title"/>
          </p:nvPr>
        </p:nvSpPr>
        <p:spPr>
          <a:xfrm>
            <a:off x="407988" y="404813"/>
            <a:ext cx="5832475" cy="8636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1" name="Google Shape;611;p45"/>
          <p:cNvSpPr txBox="1"/>
          <p:nvPr>
            <p:ph idx="3" type="body"/>
          </p:nvPr>
        </p:nvSpPr>
        <p:spPr>
          <a:xfrm>
            <a:off x="407989" y="4005163"/>
            <a:ext cx="2875686" cy="1368152"/>
          </a:xfrm>
          <a:prstGeom prst="rect">
            <a:avLst/>
          </a:prstGeom>
          <a:noFill/>
          <a:ln>
            <a:noFill/>
          </a:ln>
        </p:spPr>
        <p:txBody>
          <a:bodyPr anchorCtr="0" anchor="t" bIns="0" lIns="0" spcFirstLastPara="1" rIns="0" wrap="square" tIns="0">
            <a:noAutofit/>
          </a:bodyPr>
          <a:lstStyle>
            <a:lvl1pPr indent="-228600" lvl="0" marL="457200" algn="l">
              <a:lnSpc>
                <a:spcPct val="122222"/>
              </a:lnSpc>
              <a:spcBef>
                <a:spcPts val="0"/>
              </a:spcBef>
              <a:spcAft>
                <a:spcPts val="0"/>
              </a:spcAft>
              <a:buClr>
                <a:schemeClr val="dk1"/>
              </a:buClr>
              <a:buSzPts val="1800"/>
              <a:buNone/>
              <a:defRPr sz="1800">
                <a:solidFill>
                  <a:schemeClr val="dk1"/>
                </a:solidFill>
              </a:defRPr>
            </a:lvl1pPr>
            <a:lvl2pPr indent="-330200" lvl="1" marL="914400" algn="l">
              <a:lnSpc>
                <a:spcPct val="112500"/>
              </a:lnSpc>
              <a:spcBef>
                <a:spcPts val="600"/>
              </a:spcBef>
              <a:spcAft>
                <a:spcPts val="0"/>
              </a:spcAft>
              <a:buClr>
                <a:schemeClr val="accent3"/>
              </a:buClr>
              <a:buSzPts val="1600"/>
              <a:buChar char="▪"/>
              <a:defRPr sz="1600">
                <a:solidFill>
                  <a:schemeClr val="dk1"/>
                </a:solidFill>
              </a:defRPr>
            </a:lvl2pPr>
            <a:lvl3pPr indent="-317500" lvl="2" marL="1371600" algn="l">
              <a:lnSpc>
                <a:spcPct val="114285"/>
              </a:lnSpc>
              <a:spcBef>
                <a:spcPts val="600"/>
              </a:spcBef>
              <a:spcAft>
                <a:spcPts val="0"/>
              </a:spcAft>
              <a:buClr>
                <a:schemeClr val="accent3"/>
              </a:buClr>
              <a:buSzPts val="1400"/>
              <a:buChar char="•"/>
              <a:defRPr sz="1400">
                <a:solidFill>
                  <a:schemeClr val="dk1"/>
                </a:solidFill>
              </a:defRPr>
            </a:lvl3pPr>
            <a:lvl4pPr indent="-304800" lvl="3" marL="1828800" algn="l">
              <a:lnSpc>
                <a:spcPct val="116666"/>
              </a:lnSpc>
              <a:spcBef>
                <a:spcPts val="600"/>
              </a:spcBef>
              <a:spcAft>
                <a:spcPts val="0"/>
              </a:spcAft>
              <a:buClr>
                <a:schemeClr val="accent3"/>
              </a:buClr>
              <a:buSzPts val="1200"/>
              <a:buChar char="‒"/>
              <a:defRPr sz="1200">
                <a:solidFill>
                  <a:schemeClr val="dk1"/>
                </a:solidFill>
              </a:defRPr>
            </a:lvl4pPr>
            <a:lvl5pPr indent="-304800" lvl="4" marL="2286000" algn="l">
              <a:lnSpc>
                <a:spcPct val="100000"/>
              </a:lnSpc>
              <a:spcBef>
                <a:spcPts val="600"/>
              </a:spcBef>
              <a:spcAft>
                <a:spcPts val="0"/>
              </a:spcAft>
              <a:buClr>
                <a:schemeClr val="dk1"/>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2" name="Google Shape;612;p45"/>
          <p:cNvSpPr txBox="1"/>
          <p:nvPr>
            <p:ph idx="4" type="body"/>
          </p:nvPr>
        </p:nvSpPr>
        <p:spPr>
          <a:xfrm>
            <a:off x="3510006" y="4005163"/>
            <a:ext cx="2875686" cy="1368152"/>
          </a:xfrm>
          <a:prstGeom prst="rect">
            <a:avLst/>
          </a:prstGeom>
          <a:noFill/>
          <a:ln>
            <a:noFill/>
          </a:ln>
        </p:spPr>
        <p:txBody>
          <a:bodyPr anchorCtr="0" anchor="t" bIns="0" lIns="0" spcFirstLastPara="1" rIns="0" wrap="square" tIns="0">
            <a:noAutofit/>
          </a:bodyPr>
          <a:lstStyle>
            <a:lvl1pPr indent="-228600" lvl="0" marL="457200" algn="l">
              <a:lnSpc>
                <a:spcPct val="122222"/>
              </a:lnSpc>
              <a:spcBef>
                <a:spcPts val="0"/>
              </a:spcBef>
              <a:spcAft>
                <a:spcPts val="0"/>
              </a:spcAft>
              <a:buClr>
                <a:schemeClr val="dk1"/>
              </a:buClr>
              <a:buSzPts val="1800"/>
              <a:buNone/>
              <a:defRPr sz="1800">
                <a:solidFill>
                  <a:schemeClr val="dk1"/>
                </a:solidFill>
              </a:defRPr>
            </a:lvl1pPr>
            <a:lvl2pPr indent="-330200" lvl="1" marL="914400" algn="l">
              <a:lnSpc>
                <a:spcPct val="112500"/>
              </a:lnSpc>
              <a:spcBef>
                <a:spcPts val="600"/>
              </a:spcBef>
              <a:spcAft>
                <a:spcPts val="0"/>
              </a:spcAft>
              <a:buClr>
                <a:schemeClr val="accent3"/>
              </a:buClr>
              <a:buSzPts val="1600"/>
              <a:buChar char="▪"/>
              <a:defRPr sz="1600">
                <a:solidFill>
                  <a:schemeClr val="dk1"/>
                </a:solidFill>
              </a:defRPr>
            </a:lvl2pPr>
            <a:lvl3pPr indent="-317500" lvl="2" marL="1371600" algn="l">
              <a:lnSpc>
                <a:spcPct val="114285"/>
              </a:lnSpc>
              <a:spcBef>
                <a:spcPts val="600"/>
              </a:spcBef>
              <a:spcAft>
                <a:spcPts val="0"/>
              </a:spcAft>
              <a:buClr>
                <a:schemeClr val="accent3"/>
              </a:buClr>
              <a:buSzPts val="1400"/>
              <a:buChar char="•"/>
              <a:defRPr sz="1400">
                <a:solidFill>
                  <a:schemeClr val="dk1"/>
                </a:solidFill>
              </a:defRPr>
            </a:lvl3pPr>
            <a:lvl4pPr indent="-304800" lvl="3" marL="1828800" algn="l">
              <a:lnSpc>
                <a:spcPct val="116666"/>
              </a:lnSpc>
              <a:spcBef>
                <a:spcPts val="600"/>
              </a:spcBef>
              <a:spcAft>
                <a:spcPts val="0"/>
              </a:spcAft>
              <a:buClr>
                <a:schemeClr val="accent3"/>
              </a:buClr>
              <a:buSzPts val="1200"/>
              <a:buChar char="‒"/>
              <a:defRPr sz="1200">
                <a:solidFill>
                  <a:schemeClr val="dk1"/>
                </a:solidFill>
              </a:defRPr>
            </a:lvl4pPr>
            <a:lvl5pPr indent="-304800" lvl="4" marL="2286000" algn="l">
              <a:lnSpc>
                <a:spcPct val="100000"/>
              </a:lnSpc>
              <a:spcBef>
                <a:spcPts val="600"/>
              </a:spcBef>
              <a:spcAft>
                <a:spcPts val="0"/>
              </a:spcAft>
              <a:buClr>
                <a:schemeClr val="dk1"/>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3" name="Google Shape;613;p45"/>
          <p:cNvSpPr txBox="1"/>
          <p:nvPr>
            <p:ph idx="5" type="body"/>
          </p:nvPr>
        </p:nvSpPr>
        <p:spPr>
          <a:xfrm>
            <a:off x="6612023" y="4005163"/>
            <a:ext cx="2875686" cy="1368152"/>
          </a:xfrm>
          <a:prstGeom prst="rect">
            <a:avLst/>
          </a:prstGeom>
          <a:noFill/>
          <a:ln>
            <a:noFill/>
          </a:ln>
        </p:spPr>
        <p:txBody>
          <a:bodyPr anchorCtr="0" anchor="t" bIns="0" lIns="0" spcFirstLastPara="1" rIns="0" wrap="square" tIns="0">
            <a:noAutofit/>
          </a:bodyPr>
          <a:lstStyle>
            <a:lvl1pPr indent="-228600" lvl="0" marL="457200" algn="l">
              <a:lnSpc>
                <a:spcPct val="122222"/>
              </a:lnSpc>
              <a:spcBef>
                <a:spcPts val="0"/>
              </a:spcBef>
              <a:spcAft>
                <a:spcPts val="0"/>
              </a:spcAft>
              <a:buClr>
                <a:schemeClr val="dk1"/>
              </a:buClr>
              <a:buSzPts val="1800"/>
              <a:buNone/>
              <a:defRPr sz="1800">
                <a:solidFill>
                  <a:schemeClr val="dk1"/>
                </a:solidFill>
              </a:defRPr>
            </a:lvl1pPr>
            <a:lvl2pPr indent="-330200" lvl="1" marL="914400" algn="l">
              <a:lnSpc>
                <a:spcPct val="112500"/>
              </a:lnSpc>
              <a:spcBef>
                <a:spcPts val="600"/>
              </a:spcBef>
              <a:spcAft>
                <a:spcPts val="0"/>
              </a:spcAft>
              <a:buClr>
                <a:schemeClr val="accent3"/>
              </a:buClr>
              <a:buSzPts val="1600"/>
              <a:buChar char="▪"/>
              <a:defRPr sz="1600">
                <a:solidFill>
                  <a:schemeClr val="dk1"/>
                </a:solidFill>
              </a:defRPr>
            </a:lvl2pPr>
            <a:lvl3pPr indent="-317500" lvl="2" marL="1371600" algn="l">
              <a:lnSpc>
                <a:spcPct val="114285"/>
              </a:lnSpc>
              <a:spcBef>
                <a:spcPts val="600"/>
              </a:spcBef>
              <a:spcAft>
                <a:spcPts val="0"/>
              </a:spcAft>
              <a:buClr>
                <a:schemeClr val="accent3"/>
              </a:buClr>
              <a:buSzPts val="1400"/>
              <a:buChar char="•"/>
              <a:defRPr sz="1400">
                <a:solidFill>
                  <a:schemeClr val="dk1"/>
                </a:solidFill>
              </a:defRPr>
            </a:lvl3pPr>
            <a:lvl4pPr indent="-304800" lvl="3" marL="1828800" algn="l">
              <a:lnSpc>
                <a:spcPct val="116666"/>
              </a:lnSpc>
              <a:spcBef>
                <a:spcPts val="600"/>
              </a:spcBef>
              <a:spcAft>
                <a:spcPts val="0"/>
              </a:spcAft>
              <a:buClr>
                <a:schemeClr val="accent3"/>
              </a:buClr>
              <a:buSzPts val="1200"/>
              <a:buChar char="‒"/>
              <a:defRPr sz="1200">
                <a:solidFill>
                  <a:schemeClr val="dk1"/>
                </a:solidFill>
              </a:defRPr>
            </a:lvl4pPr>
            <a:lvl5pPr indent="-304800" lvl="4" marL="2286000" algn="l">
              <a:lnSpc>
                <a:spcPct val="100000"/>
              </a:lnSpc>
              <a:spcBef>
                <a:spcPts val="600"/>
              </a:spcBef>
              <a:spcAft>
                <a:spcPts val="0"/>
              </a:spcAft>
              <a:buClr>
                <a:schemeClr val="dk1"/>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614" name="Google Shape;614;p45"/>
          <p:cNvPicPr preferRelativeResize="0"/>
          <p:nvPr/>
        </p:nvPicPr>
        <p:blipFill rotWithShape="1">
          <a:blip r:embed="rId3">
            <a:alphaModFix/>
          </a:blip>
          <a:srcRect b="16530" l="81836" r="0" t="-4713"/>
          <a:stretch/>
        </p:blipFill>
        <p:spPr>
          <a:xfrm>
            <a:off x="11547793" y="188640"/>
            <a:ext cx="424356" cy="459624"/>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xed Content">
  <p:cSld name="Boxed Content">
    <p:spTree>
      <p:nvGrpSpPr>
        <p:cNvPr id="615" name="Shape 615"/>
        <p:cNvGrpSpPr/>
        <p:nvPr/>
      </p:nvGrpSpPr>
      <p:grpSpPr>
        <a:xfrm>
          <a:off x="0" y="0"/>
          <a:ext cx="0" cy="0"/>
          <a:chOff x="0" y="0"/>
          <a:chExt cx="0" cy="0"/>
        </a:xfrm>
      </p:grpSpPr>
      <p:sp>
        <p:nvSpPr>
          <p:cNvPr id="616" name="Google Shape;616;p46"/>
          <p:cNvSpPr/>
          <p:nvPr/>
        </p:nvSpPr>
        <p:spPr>
          <a:xfrm>
            <a:off x="493845" y="1468437"/>
            <a:ext cx="1935249" cy="922420"/>
          </a:xfrm>
          <a:prstGeom prst="rect">
            <a:avLst/>
          </a:prstGeom>
          <a:solidFill>
            <a:srgbClr val="92DEF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617" name="Google Shape;617;p46"/>
          <p:cNvSpPr/>
          <p:nvPr/>
        </p:nvSpPr>
        <p:spPr>
          <a:xfrm>
            <a:off x="2813183" y="1468437"/>
            <a:ext cx="1935249" cy="922420"/>
          </a:xfrm>
          <a:prstGeom prst="rect">
            <a:avLst/>
          </a:prstGeom>
          <a:solidFill>
            <a:srgbClr val="92DEF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618" name="Google Shape;618;p46"/>
          <p:cNvSpPr/>
          <p:nvPr/>
        </p:nvSpPr>
        <p:spPr>
          <a:xfrm>
            <a:off x="5132521" y="1468437"/>
            <a:ext cx="1935249" cy="922420"/>
          </a:xfrm>
          <a:prstGeom prst="rect">
            <a:avLst/>
          </a:prstGeom>
          <a:solidFill>
            <a:srgbClr val="92DEF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619" name="Google Shape;619;p46"/>
          <p:cNvSpPr/>
          <p:nvPr/>
        </p:nvSpPr>
        <p:spPr>
          <a:xfrm>
            <a:off x="7451859" y="1468437"/>
            <a:ext cx="1935249" cy="922420"/>
          </a:xfrm>
          <a:prstGeom prst="rect">
            <a:avLst/>
          </a:prstGeom>
          <a:solidFill>
            <a:srgbClr val="92DEF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620" name="Google Shape;620;p46"/>
          <p:cNvSpPr/>
          <p:nvPr/>
        </p:nvSpPr>
        <p:spPr>
          <a:xfrm>
            <a:off x="9771195" y="1468437"/>
            <a:ext cx="1935249" cy="922420"/>
          </a:xfrm>
          <a:prstGeom prst="rect">
            <a:avLst/>
          </a:prstGeom>
          <a:solidFill>
            <a:srgbClr val="92DEF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621" name="Google Shape;621;p46"/>
          <p:cNvSpPr txBox="1"/>
          <p:nvPr>
            <p:ph idx="1" type="body"/>
          </p:nvPr>
        </p:nvSpPr>
        <p:spPr>
          <a:xfrm>
            <a:off x="10317717" y="1713623"/>
            <a:ext cx="1282371" cy="432048"/>
          </a:xfrm>
          <a:prstGeom prst="rect">
            <a:avLst/>
          </a:prstGeom>
          <a:noFill/>
          <a:ln>
            <a:noFill/>
          </a:ln>
        </p:spPr>
        <p:txBody>
          <a:bodyPr anchorCtr="0" anchor="ctr" bIns="0" lIns="0" spcFirstLastPara="1" rIns="0" wrap="square" tIns="0">
            <a:noAutofit/>
          </a:bodyPr>
          <a:lstStyle>
            <a:lvl1pPr indent="-228600" lvl="0" marL="457200" algn="l">
              <a:lnSpc>
                <a:spcPct val="116666"/>
              </a:lnSpc>
              <a:spcBef>
                <a:spcPts val="600"/>
              </a:spcBef>
              <a:spcAft>
                <a:spcPts val="0"/>
              </a:spcAft>
              <a:buClr>
                <a:schemeClr val="dk1"/>
              </a:buClr>
              <a:buSzPts val="1200"/>
              <a:buNone/>
              <a:defRPr b="1" sz="1200"/>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2" name="Google Shape;622;p46"/>
          <p:cNvSpPr/>
          <p:nvPr/>
        </p:nvSpPr>
        <p:spPr>
          <a:xfrm>
            <a:off x="11784013" y="6555758"/>
            <a:ext cx="242375" cy="21544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7F7F7F"/>
                </a:solidFill>
                <a:latin typeface="Verdana"/>
                <a:ea typeface="Verdana"/>
                <a:cs typeface="Verdana"/>
                <a:sym typeface="Verdana"/>
              </a:rPr>
              <a:t>‹#›</a:t>
            </a:fld>
            <a:endParaRPr b="0" i="0" sz="800" u="none" cap="none" strike="noStrike">
              <a:solidFill>
                <a:srgbClr val="7F7F7F"/>
              </a:solidFill>
              <a:latin typeface="Verdana"/>
              <a:ea typeface="Verdana"/>
              <a:cs typeface="Verdana"/>
              <a:sym typeface="Verdana"/>
            </a:endParaRPr>
          </a:p>
        </p:txBody>
      </p:sp>
      <p:cxnSp>
        <p:nvCxnSpPr>
          <p:cNvPr id="623" name="Google Shape;623;p46"/>
          <p:cNvCxnSpPr/>
          <p:nvPr/>
        </p:nvCxnSpPr>
        <p:spPr>
          <a:xfrm rot="10800000">
            <a:off x="3283674" y="6587911"/>
            <a:ext cx="0" cy="155576"/>
          </a:xfrm>
          <a:prstGeom prst="straightConnector1">
            <a:avLst/>
          </a:prstGeom>
          <a:solidFill>
            <a:schemeClr val="dk1"/>
          </a:solidFill>
          <a:ln cap="rnd" cmpd="sng" w="12700">
            <a:solidFill>
              <a:schemeClr val="accent2"/>
            </a:solidFill>
            <a:prstDash val="solid"/>
            <a:round/>
            <a:headEnd len="sm" w="sm" type="none"/>
            <a:tailEnd len="sm" w="sm" type="none"/>
          </a:ln>
        </p:spPr>
      </p:cxnSp>
      <p:sp>
        <p:nvSpPr>
          <p:cNvPr id="624" name="Google Shape;624;p46">
            <a:hlinkClick r:id="rId2"/>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Clr>
                <a:srgbClr val="000000"/>
              </a:buClr>
              <a:buSzPts val="800"/>
              <a:buFont typeface="Arial"/>
              <a:buNone/>
            </a:pPr>
            <a:r>
              <a:rPr b="0" i="0" lang="en-US" sz="800" u="none" cap="none" strike="noStrike">
                <a:solidFill>
                  <a:srgbClr val="00458D"/>
                </a:solidFill>
                <a:latin typeface="Verdana"/>
                <a:ea typeface="Verdana"/>
                <a:cs typeface="Verdana"/>
                <a:sym typeface="Verdana"/>
              </a:rPr>
              <a:t>Presentation Title | Author | Date</a:t>
            </a:r>
            <a:endParaRPr b="0" i="0" sz="1400" u="none" cap="none" strike="noStrike">
              <a:solidFill>
                <a:srgbClr val="000000"/>
              </a:solidFill>
              <a:latin typeface="Arial"/>
              <a:ea typeface="Arial"/>
              <a:cs typeface="Arial"/>
              <a:sym typeface="Arial"/>
            </a:endParaRPr>
          </a:p>
        </p:txBody>
      </p:sp>
      <p:sp>
        <p:nvSpPr>
          <p:cNvPr id="625" name="Google Shape;625;p46"/>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767676"/>
                </a:solidFill>
                <a:latin typeface="Verdana"/>
                <a:ea typeface="Verdana"/>
                <a:cs typeface="Verdana"/>
                <a:sym typeface="Verdana"/>
              </a:rPr>
              <a:t>© 2017 Capgemini. All rights reserved.</a:t>
            </a:r>
            <a:endParaRPr b="0" i="0" sz="1400" u="none" cap="none" strike="noStrike">
              <a:solidFill>
                <a:srgbClr val="000000"/>
              </a:solidFill>
              <a:latin typeface="Arial"/>
              <a:ea typeface="Arial"/>
              <a:cs typeface="Arial"/>
              <a:sym typeface="Arial"/>
            </a:endParaRPr>
          </a:p>
        </p:txBody>
      </p:sp>
      <p:sp>
        <p:nvSpPr>
          <p:cNvPr id="626" name="Google Shape;626;p46"/>
          <p:cNvSpPr txBox="1"/>
          <p:nvPr>
            <p:ph type="title"/>
          </p:nvPr>
        </p:nvSpPr>
        <p:spPr>
          <a:xfrm>
            <a:off x="407988" y="404813"/>
            <a:ext cx="10944596" cy="8636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7" name="Google Shape;627;p46"/>
          <p:cNvSpPr/>
          <p:nvPr/>
        </p:nvSpPr>
        <p:spPr>
          <a:xfrm>
            <a:off x="409909" y="1412874"/>
            <a:ext cx="2103120" cy="5040313"/>
          </a:xfrm>
          <a:prstGeom prst="rect">
            <a:avLst/>
          </a:prstGeom>
          <a:noFill/>
          <a:ln cap="flat" cmpd="sng" w="28575">
            <a:solidFill>
              <a:srgbClr val="D9D9D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628" name="Google Shape;628;p46"/>
          <p:cNvSpPr/>
          <p:nvPr/>
        </p:nvSpPr>
        <p:spPr>
          <a:xfrm>
            <a:off x="2729247" y="1412874"/>
            <a:ext cx="2103120" cy="5040313"/>
          </a:xfrm>
          <a:prstGeom prst="rect">
            <a:avLst/>
          </a:prstGeom>
          <a:noFill/>
          <a:ln cap="flat" cmpd="sng" w="28575">
            <a:solidFill>
              <a:srgbClr val="D9D9D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629" name="Google Shape;629;p46"/>
          <p:cNvSpPr/>
          <p:nvPr/>
        </p:nvSpPr>
        <p:spPr>
          <a:xfrm>
            <a:off x="5048585" y="1412874"/>
            <a:ext cx="2103120" cy="5040313"/>
          </a:xfrm>
          <a:prstGeom prst="rect">
            <a:avLst/>
          </a:prstGeom>
          <a:noFill/>
          <a:ln cap="flat" cmpd="sng" w="28575">
            <a:solidFill>
              <a:srgbClr val="D9D9D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630" name="Google Shape;630;p46"/>
          <p:cNvSpPr/>
          <p:nvPr/>
        </p:nvSpPr>
        <p:spPr>
          <a:xfrm>
            <a:off x="7367923" y="1412874"/>
            <a:ext cx="2103120" cy="5040313"/>
          </a:xfrm>
          <a:prstGeom prst="rect">
            <a:avLst/>
          </a:prstGeom>
          <a:noFill/>
          <a:ln cap="flat" cmpd="sng" w="28575">
            <a:solidFill>
              <a:srgbClr val="D9D9D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631" name="Google Shape;631;p46"/>
          <p:cNvSpPr/>
          <p:nvPr/>
        </p:nvSpPr>
        <p:spPr>
          <a:xfrm>
            <a:off x="9687259" y="1412874"/>
            <a:ext cx="2103120" cy="5040313"/>
          </a:xfrm>
          <a:prstGeom prst="rect">
            <a:avLst/>
          </a:prstGeom>
          <a:noFill/>
          <a:ln cap="flat" cmpd="sng" w="28575">
            <a:solidFill>
              <a:srgbClr val="D9D9D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632" name="Google Shape;632;p46"/>
          <p:cNvSpPr txBox="1"/>
          <p:nvPr>
            <p:ph idx="2" type="body"/>
          </p:nvPr>
        </p:nvSpPr>
        <p:spPr>
          <a:xfrm>
            <a:off x="493845" y="2535318"/>
            <a:ext cx="1935249" cy="3846010"/>
          </a:xfrm>
          <a:prstGeom prst="rect">
            <a:avLst/>
          </a:prstGeom>
          <a:noFill/>
          <a:ln>
            <a:noFill/>
          </a:ln>
        </p:spPr>
        <p:txBody>
          <a:bodyPr anchorCtr="0" anchor="t"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04800" lvl="1" marL="914400" algn="l">
              <a:lnSpc>
                <a:spcPct val="116666"/>
              </a:lnSpc>
              <a:spcBef>
                <a:spcPts val="600"/>
              </a:spcBef>
              <a:spcAft>
                <a:spcPts val="0"/>
              </a:spcAft>
              <a:buSzPts val="1200"/>
              <a:buChar char="▪"/>
              <a:defRPr sz="1200">
                <a:solidFill>
                  <a:schemeClr val="dk1"/>
                </a:solidFill>
              </a:defRPr>
            </a:lvl2pPr>
            <a:lvl3pPr indent="-304800" lvl="2" marL="1371600" algn="l">
              <a:lnSpc>
                <a:spcPct val="116666"/>
              </a:lnSpc>
              <a:spcBef>
                <a:spcPts val="600"/>
              </a:spcBef>
              <a:spcAft>
                <a:spcPts val="0"/>
              </a:spcAft>
              <a:buSzPts val="1200"/>
              <a:buChar char="•"/>
              <a:defRPr sz="1200">
                <a:solidFill>
                  <a:schemeClr val="dk1"/>
                </a:solidFill>
              </a:defRPr>
            </a:lvl3pPr>
            <a:lvl4pPr indent="-298450" lvl="3" marL="1828800" algn="l">
              <a:lnSpc>
                <a:spcPct val="109090"/>
              </a:lnSpc>
              <a:spcBef>
                <a:spcPts val="600"/>
              </a:spcBef>
              <a:spcAft>
                <a:spcPts val="0"/>
              </a:spcAft>
              <a:buSzPts val="1100"/>
              <a:buChar char="‒"/>
              <a:defRPr sz="1100">
                <a:solidFill>
                  <a:schemeClr val="dk1"/>
                </a:solidFill>
              </a:defRPr>
            </a:lvl4pPr>
            <a:lvl5pPr indent="-304800" lvl="4" marL="2286000" algn="l">
              <a:lnSpc>
                <a:spcPct val="100000"/>
              </a:lnSpc>
              <a:spcBef>
                <a:spcPts val="600"/>
              </a:spcBef>
              <a:spcAft>
                <a:spcPts val="0"/>
              </a:spcAft>
              <a:buClr>
                <a:schemeClr val="dk1"/>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 name="Google Shape;633;p46"/>
          <p:cNvSpPr txBox="1"/>
          <p:nvPr>
            <p:ph idx="3" type="body"/>
          </p:nvPr>
        </p:nvSpPr>
        <p:spPr>
          <a:xfrm>
            <a:off x="2813183" y="2535318"/>
            <a:ext cx="1935249" cy="3846010"/>
          </a:xfrm>
          <a:prstGeom prst="rect">
            <a:avLst/>
          </a:prstGeom>
          <a:noFill/>
          <a:ln>
            <a:noFill/>
          </a:ln>
        </p:spPr>
        <p:txBody>
          <a:bodyPr anchorCtr="0" anchor="t"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04800" lvl="1" marL="914400" algn="l">
              <a:lnSpc>
                <a:spcPct val="116666"/>
              </a:lnSpc>
              <a:spcBef>
                <a:spcPts val="600"/>
              </a:spcBef>
              <a:spcAft>
                <a:spcPts val="0"/>
              </a:spcAft>
              <a:buSzPts val="1200"/>
              <a:buChar char="▪"/>
              <a:defRPr sz="1200">
                <a:solidFill>
                  <a:schemeClr val="dk1"/>
                </a:solidFill>
              </a:defRPr>
            </a:lvl2pPr>
            <a:lvl3pPr indent="-304800" lvl="2" marL="1371600" algn="l">
              <a:lnSpc>
                <a:spcPct val="116666"/>
              </a:lnSpc>
              <a:spcBef>
                <a:spcPts val="600"/>
              </a:spcBef>
              <a:spcAft>
                <a:spcPts val="0"/>
              </a:spcAft>
              <a:buSzPts val="1200"/>
              <a:buChar char="•"/>
              <a:defRPr sz="1200">
                <a:solidFill>
                  <a:schemeClr val="dk1"/>
                </a:solidFill>
              </a:defRPr>
            </a:lvl3pPr>
            <a:lvl4pPr indent="-298450" lvl="3" marL="1828800" algn="l">
              <a:lnSpc>
                <a:spcPct val="109090"/>
              </a:lnSpc>
              <a:spcBef>
                <a:spcPts val="600"/>
              </a:spcBef>
              <a:spcAft>
                <a:spcPts val="0"/>
              </a:spcAft>
              <a:buSzPts val="1100"/>
              <a:buChar char="‒"/>
              <a:defRPr sz="1100">
                <a:solidFill>
                  <a:schemeClr val="dk1"/>
                </a:solidFill>
              </a:defRPr>
            </a:lvl4pPr>
            <a:lvl5pPr indent="-304800" lvl="4" marL="2286000" algn="l">
              <a:lnSpc>
                <a:spcPct val="100000"/>
              </a:lnSpc>
              <a:spcBef>
                <a:spcPts val="600"/>
              </a:spcBef>
              <a:spcAft>
                <a:spcPts val="0"/>
              </a:spcAft>
              <a:buClr>
                <a:schemeClr val="dk1"/>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 name="Google Shape;634;p46"/>
          <p:cNvSpPr txBox="1"/>
          <p:nvPr>
            <p:ph idx="4" type="body"/>
          </p:nvPr>
        </p:nvSpPr>
        <p:spPr>
          <a:xfrm>
            <a:off x="5128375" y="2535318"/>
            <a:ext cx="1935249" cy="3846010"/>
          </a:xfrm>
          <a:prstGeom prst="rect">
            <a:avLst/>
          </a:prstGeom>
          <a:noFill/>
          <a:ln>
            <a:noFill/>
          </a:ln>
        </p:spPr>
        <p:txBody>
          <a:bodyPr anchorCtr="0" anchor="t"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04800" lvl="1" marL="914400" algn="l">
              <a:lnSpc>
                <a:spcPct val="116666"/>
              </a:lnSpc>
              <a:spcBef>
                <a:spcPts val="600"/>
              </a:spcBef>
              <a:spcAft>
                <a:spcPts val="0"/>
              </a:spcAft>
              <a:buSzPts val="1200"/>
              <a:buChar char="▪"/>
              <a:defRPr sz="1200">
                <a:solidFill>
                  <a:schemeClr val="dk1"/>
                </a:solidFill>
              </a:defRPr>
            </a:lvl2pPr>
            <a:lvl3pPr indent="-304800" lvl="2" marL="1371600" algn="l">
              <a:lnSpc>
                <a:spcPct val="116666"/>
              </a:lnSpc>
              <a:spcBef>
                <a:spcPts val="600"/>
              </a:spcBef>
              <a:spcAft>
                <a:spcPts val="0"/>
              </a:spcAft>
              <a:buSzPts val="1200"/>
              <a:buChar char="•"/>
              <a:defRPr sz="1200">
                <a:solidFill>
                  <a:schemeClr val="dk1"/>
                </a:solidFill>
              </a:defRPr>
            </a:lvl3pPr>
            <a:lvl4pPr indent="-298450" lvl="3" marL="1828800" algn="l">
              <a:lnSpc>
                <a:spcPct val="109090"/>
              </a:lnSpc>
              <a:spcBef>
                <a:spcPts val="600"/>
              </a:spcBef>
              <a:spcAft>
                <a:spcPts val="0"/>
              </a:spcAft>
              <a:buSzPts val="1100"/>
              <a:buChar char="‒"/>
              <a:defRPr sz="1100">
                <a:solidFill>
                  <a:schemeClr val="dk1"/>
                </a:solidFill>
              </a:defRPr>
            </a:lvl4pPr>
            <a:lvl5pPr indent="-304800" lvl="4" marL="2286000" algn="l">
              <a:lnSpc>
                <a:spcPct val="100000"/>
              </a:lnSpc>
              <a:spcBef>
                <a:spcPts val="600"/>
              </a:spcBef>
              <a:spcAft>
                <a:spcPts val="0"/>
              </a:spcAft>
              <a:buClr>
                <a:schemeClr val="dk1"/>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5" name="Google Shape;635;p46"/>
          <p:cNvSpPr txBox="1"/>
          <p:nvPr>
            <p:ph idx="5" type="body"/>
          </p:nvPr>
        </p:nvSpPr>
        <p:spPr>
          <a:xfrm>
            <a:off x="7451859" y="2535318"/>
            <a:ext cx="1935249" cy="3846010"/>
          </a:xfrm>
          <a:prstGeom prst="rect">
            <a:avLst/>
          </a:prstGeom>
          <a:noFill/>
          <a:ln>
            <a:noFill/>
          </a:ln>
        </p:spPr>
        <p:txBody>
          <a:bodyPr anchorCtr="0" anchor="t"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04800" lvl="1" marL="914400" algn="l">
              <a:lnSpc>
                <a:spcPct val="116666"/>
              </a:lnSpc>
              <a:spcBef>
                <a:spcPts val="600"/>
              </a:spcBef>
              <a:spcAft>
                <a:spcPts val="0"/>
              </a:spcAft>
              <a:buSzPts val="1200"/>
              <a:buChar char="▪"/>
              <a:defRPr sz="1200">
                <a:solidFill>
                  <a:schemeClr val="dk1"/>
                </a:solidFill>
              </a:defRPr>
            </a:lvl2pPr>
            <a:lvl3pPr indent="-304800" lvl="2" marL="1371600" algn="l">
              <a:lnSpc>
                <a:spcPct val="116666"/>
              </a:lnSpc>
              <a:spcBef>
                <a:spcPts val="600"/>
              </a:spcBef>
              <a:spcAft>
                <a:spcPts val="0"/>
              </a:spcAft>
              <a:buSzPts val="1200"/>
              <a:buChar char="•"/>
              <a:defRPr sz="1200">
                <a:solidFill>
                  <a:schemeClr val="dk1"/>
                </a:solidFill>
              </a:defRPr>
            </a:lvl3pPr>
            <a:lvl4pPr indent="-298450" lvl="3" marL="1828800" algn="l">
              <a:lnSpc>
                <a:spcPct val="109090"/>
              </a:lnSpc>
              <a:spcBef>
                <a:spcPts val="600"/>
              </a:spcBef>
              <a:spcAft>
                <a:spcPts val="0"/>
              </a:spcAft>
              <a:buSzPts val="1100"/>
              <a:buChar char="‒"/>
              <a:defRPr sz="1100">
                <a:solidFill>
                  <a:schemeClr val="dk1"/>
                </a:solidFill>
              </a:defRPr>
            </a:lvl4pPr>
            <a:lvl5pPr indent="-304800" lvl="4" marL="2286000" algn="l">
              <a:lnSpc>
                <a:spcPct val="100000"/>
              </a:lnSpc>
              <a:spcBef>
                <a:spcPts val="600"/>
              </a:spcBef>
              <a:spcAft>
                <a:spcPts val="0"/>
              </a:spcAft>
              <a:buClr>
                <a:schemeClr val="dk1"/>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6" name="Google Shape;636;p46"/>
          <p:cNvSpPr txBox="1"/>
          <p:nvPr>
            <p:ph idx="6" type="body"/>
          </p:nvPr>
        </p:nvSpPr>
        <p:spPr>
          <a:xfrm>
            <a:off x="9771195" y="2535318"/>
            <a:ext cx="1935249" cy="3846010"/>
          </a:xfrm>
          <a:prstGeom prst="rect">
            <a:avLst/>
          </a:prstGeom>
          <a:noFill/>
          <a:ln>
            <a:noFill/>
          </a:ln>
        </p:spPr>
        <p:txBody>
          <a:bodyPr anchorCtr="0" anchor="t"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04800" lvl="1" marL="914400" algn="l">
              <a:lnSpc>
                <a:spcPct val="116666"/>
              </a:lnSpc>
              <a:spcBef>
                <a:spcPts val="600"/>
              </a:spcBef>
              <a:spcAft>
                <a:spcPts val="0"/>
              </a:spcAft>
              <a:buSzPts val="1200"/>
              <a:buChar char="▪"/>
              <a:defRPr sz="1200">
                <a:solidFill>
                  <a:schemeClr val="dk1"/>
                </a:solidFill>
              </a:defRPr>
            </a:lvl2pPr>
            <a:lvl3pPr indent="-304800" lvl="2" marL="1371600" algn="l">
              <a:lnSpc>
                <a:spcPct val="116666"/>
              </a:lnSpc>
              <a:spcBef>
                <a:spcPts val="600"/>
              </a:spcBef>
              <a:spcAft>
                <a:spcPts val="0"/>
              </a:spcAft>
              <a:buSzPts val="1200"/>
              <a:buChar char="•"/>
              <a:defRPr sz="1200">
                <a:solidFill>
                  <a:schemeClr val="dk1"/>
                </a:solidFill>
              </a:defRPr>
            </a:lvl3pPr>
            <a:lvl4pPr indent="-298450" lvl="3" marL="1828800" algn="l">
              <a:lnSpc>
                <a:spcPct val="109090"/>
              </a:lnSpc>
              <a:spcBef>
                <a:spcPts val="600"/>
              </a:spcBef>
              <a:spcAft>
                <a:spcPts val="0"/>
              </a:spcAft>
              <a:buSzPts val="1100"/>
              <a:buChar char="‒"/>
              <a:defRPr sz="1100">
                <a:solidFill>
                  <a:schemeClr val="dk1"/>
                </a:solidFill>
              </a:defRPr>
            </a:lvl4pPr>
            <a:lvl5pPr indent="-304800" lvl="4" marL="2286000" algn="l">
              <a:lnSpc>
                <a:spcPct val="100000"/>
              </a:lnSpc>
              <a:spcBef>
                <a:spcPts val="600"/>
              </a:spcBef>
              <a:spcAft>
                <a:spcPts val="0"/>
              </a:spcAft>
              <a:buClr>
                <a:schemeClr val="dk1"/>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 name="Google Shape;637;p46"/>
          <p:cNvSpPr/>
          <p:nvPr/>
        </p:nvSpPr>
        <p:spPr>
          <a:xfrm>
            <a:off x="7451859" y="1468437"/>
            <a:ext cx="1935249" cy="922420"/>
          </a:xfrm>
          <a:prstGeom prst="rect">
            <a:avLst/>
          </a:prstGeom>
          <a:solidFill>
            <a:srgbClr val="92DEF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638" name="Google Shape;638;p46"/>
          <p:cNvSpPr txBox="1"/>
          <p:nvPr>
            <p:ph idx="7" type="body"/>
          </p:nvPr>
        </p:nvSpPr>
        <p:spPr>
          <a:xfrm>
            <a:off x="8013451" y="1713623"/>
            <a:ext cx="1282371" cy="432048"/>
          </a:xfrm>
          <a:prstGeom prst="rect">
            <a:avLst/>
          </a:prstGeom>
          <a:noFill/>
          <a:ln>
            <a:noFill/>
          </a:ln>
        </p:spPr>
        <p:txBody>
          <a:bodyPr anchorCtr="0" anchor="ctr" bIns="0" lIns="0" spcFirstLastPara="1" rIns="0" wrap="square" tIns="0">
            <a:noAutofit/>
          </a:bodyPr>
          <a:lstStyle>
            <a:lvl1pPr indent="-228600" lvl="0" marL="457200" algn="l">
              <a:lnSpc>
                <a:spcPct val="116666"/>
              </a:lnSpc>
              <a:spcBef>
                <a:spcPts val="600"/>
              </a:spcBef>
              <a:spcAft>
                <a:spcPts val="0"/>
              </a:spcAft>
              <a:buClr>
                <a:schemeClr val="dk1"/>
              </a:buClr>
              <a:buSzPts val="1200"/>
              <a:buNone/>
              <a:defRPr b="1" sz="1200"/>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9" name="Google Shape;639;p46"/>
          <p:cNvSpPr txBox="1"/>
          <p:nvPr>
            <p:ph idx="8" type="body"/>
          </p:nvPr>
        </p:nvSpPr>
        <p:spPr>
          <a:xfrm>
            <a:off x="3385035" y="1713623"/>
            <a:ext cx="1282371" cy="432048"/>
          </a:xfrm>
          <a:prstGeom prst="rect">
            <a:avLst/>
          </a:prstGeom>
          <a:noFill/>
          <a:ln>
            <a:noFill/>
          </a:ln>
        </p:spPr>
        <p:txBody>
          <a:bodyPr anchorCtr="0" anchor="ctr" bIns="0" lIns="0" spcFirstLastPara="1" rIns="0" wrap="square" tIns="0">
            <a:noAutofit/>
          </a:bodyPr>
          <a:lstStyle>
            <a:lvl1pPr indent="-228600" lvl="0" marL="457200" algn="l">
              <a:lnSpc>
                <a:spcPct val="116666"/>
              </a:lnSpc>
              <a:spcBef>
                <a:spcPts val="600"/>
              </a:spcBef>
              <a:spcAft>
                <a:spcPts val="0"/>
              </a:spcAft>
              <a:buClr>
                <a:schemeClr val="dk1"/>
              </a:buClr>
              <a:buSzPts val="1200"/>
              <a:buNone/>
              <a:defRPr b="1" sz="1200"/>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0" name="Google Shape;640;p46"/>
          <p:cNvSpPr txBox="1"/>
          <p:nvPr>
            <p:ph idx="9" type="body"/>
          </p:nvPr>
        </p:nvSpPr>
        <p:spPr>
          <a:xfrm>
            <a:off x="5683855" y="1713623"/>
            <a:ext cx="1282371" cy="432048"/>
          </a:xfrm>
          <a:prstGeom prst="rect">
            <a:avLst/>
          </a:prstGeom>
          <a:noFill/>
          <a:ln>
            <a:noFill/>
          </a:ln>
        </p:spPr>
        <p:txBody>
          <a:bodyPr anchorCtr="0" anchor="ctr" bIns="0" lIns="0" spcFirstLastPara="1" rIns="0" wrap="square" tIns="0">
            <a:noAutofit/>
          </a:bodyPr>
          <a:lstStyle>
            <a:lvl1pPr indent="-228600" lvl="0" marL="457200" algn="l">
              <a:lnSpc>
                <a:spcPct val="116666"/>
              </a:lnSpc>
              <a:spcBef>
                <a:spcPts val="600"/>
              </a:spcBef>
              <a:spcAft>
                <a:spcPts val="0"/>
              </a:spcAft>
              <a:buClr>
                <a:schemeClr val="dk1"/>
              </a:buClr>
              <a:buSzPts val="1200"/>
              <a:buNone/>
              <a:defRPr b="1" sz="1200"/>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1" name="Google Shape;641;p46"/>
          <p:cNvSpPr txBox="1"/>
          <p:nvPr>
            <p:ph idx="13" type="body"/>
          </p:nvPr>
        </p:nvSpPr>
        <p:spPr>
          <a:xfrm>
            <a:off x="1055439" y="1713623"/>
            <a:ext cx="1282371" cy="432048"/>
          </a:xfrm>
          <a:prstGeom prst="rect">
            <a:avLst/>
          </a:prstGeom>
          <a:noFill/>
          <a:ln>
            <a:noFill/>
          </a:ln>
        </p:spPr>
        <p:txBody>
          <a:bodyPr anchorCtr="0" anchor="ctr" bIns="0" lIns="0" spcFirstLastPara="1" rIns="0" wrap="square" tIns="0">
            <a:noAutofit/>
          </a:bodyPr>
          <a:lstStyle>
            <a:lvl1pPr indent="-228600" lvl="0" marL="457200" algn="l">
              <a:lnSpc>
                <a:spcPct val="116666"/>
              </a:lnSpc>
              <a:spcBef>
                <a:spcPts val="600"/>
              </a:spcBef>
              <a:spcAft>
                <a:spcPts val="0"/>
              </a:spcAft>
              <a:buClr>
                <a:schemeClr val="dk1"/>
              </a:buClr>
              <a:buSzPts val="1200"/>
              <a:buNone/>
              <a:defRPr b="1" sz="1200"/>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642" name="Google Shape;642;p46"/>
          <p:cNvPicPr preferRelativeResize="0"/>
          <p:nvPr/>
        </p:nvPicPr>
        <p:blipFill rotWithShape="1">
          <a:blip r:embed="rId3">
            <a:alphaModFix/>
          </a:blip>
          <a:srcRect b="16530" l="81836" r="0" t="-4713"/>
          <a:stretch/>
        </p:blipFill>
        <p:spPr>
          <a:xfrm>
            <a:off x="11547793" y="188640"/>
            <a:ext cx="424356" cy="459624"/>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able">
  <p:cSld name="Big Table">
    <p:spTree>
      <p:nvGrpSpPr>
        <p:cNvPr id="643" name="Shape 643"/>
        <p:cNvGrpSpPr/>
        <p:nvPr/>
      </p:nvGrpSpPr>
      <p:grpSpPr>
        <a:xfrm>
          <a:off x="0" y="0"/>
          <a:ext cx="0" cy="0"/>
          <a:chOff x="0" y="0"/>
          <a:chExt cx="0" cy="0"/>
        </a:xfrm>
      </p:grpSpPr>
      <p:sp>
        <p:nvSpPr>
          <p:cNvPr id="644" name="Google Shape;644;p47"/>
          <p:cNvSpPr/>
          <p:nvPr>
            <p:ph idx="2" type="tbl"/>
          </p:nvPr>
        </p:nvSpPr>
        <p:spPr>
          <a:xfrm>
            <a:off x="407987" y="1412876"/>
            <a:ext cx="11376025" cy="5025502"/>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9pPr>
          </a:lstStyle>
          <a:p/>
        </p:txBody>
      </p:sp>
      <p:sp>
        <p:nvSpPr>
          <p:cNvPr id="645" name="Google Shape;645;p47"/>
          <p:cNvSpPr txBox="1"/>
          <p:nvPr>
            <p:ph idx="1" type="body"/>
          </p:nvPr>
        </p:nvSpPr>
        <p:spPr>
          <a:xfrm>
            <a:off x="10165024" y="935008"/>
            <a:ext cx="539488" cy="216024"/>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dk1"/>
              </a:buClr>
              <a:buSzPts val="800"/>
              <a:buNone/>
              <a:defRPr sz="800"/>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6" name="Google Shape;646;p47"/>
          <p:cNvSpPr txBox="1"/>
          <p:nvPr>
            <p:ph idx="3" type="body"/>
          </p:nvPr>
        </p:nvSpPr>
        <p:spPr>
          <a:xfrm>
            <a:off x="10813096" y="935008"/>
            <a:ext cx="539488" cy="216024"/>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dk1"/>
              </a:buClr>
              <a:buSzPts val="800"/>
              <a:buNone/>
              <a:defRPr sz="800"/>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7" name="Google Shape;647;p47"/>
          <p:cNvSpPr/>
          <p:nvPr/>
        </p:nvSpPr>
        <p:spPr>
          <a:xfrm>
            <a:off x="11784013" y="6555758"/>
            <a:ext cx="242375" cy="21544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7F7F7F"/>
                </a:solidFill>
                <a:latin typeface="Verdana"/>
                <a:ea typeface="Verdana"/>
                <a:cs typeface="Verdana"/>
                <a:sym typeface="Verdana"/>
              </a:rPr>
              <a:t>‹#›</a:t>
            </a:fld>
            <a:endParaRPr b="0" i="0" sz="800" u="none" cap="none" strike="noStrike">
              <a:solidFill>
                <a:srgbClr val="7F7F7F"/>
              </a:solidFill>
              <a:latin typeface="Verdana"/>
              <a:ea typeface="Verdana"/>
              <a:cs typeface="Verdana"/>
              <a:sym typeface="Verdana"/>
            </a:endParaRPr>
          </a:p>
        </p:txBody>
      </p:sp>
      <p:cxnSp>
        <p:nvCxnSpPr>
          <p:cNvPr id="648" name="Google Shape;648;p47"/>
          <p:cNvCxnSpPr/>
          <p:nvPr/>
        </p:nvCxnSpPr>
        <p:spPr>
          <a:xfrm rot="10800000">
            <a:off x="3283674" y="6587911"/>
            <a:ext cx="0" cy="155576"/>
          </a:xfrm>
          <a:prstGeom prst="straightConnector1">
            <a:avLst/>
          </a:prstGeom>
          <a:solidFill>
            <a:schemeClr val="dk1"/>
          </a:solidFill>
          <a:ln cap="rnd" cmpd="sng" w="12700">
            <a:solidFill>
              <a:schemeClr val="accent2"/>
            </a:solidFill>
            <a:prstDash val="solid"/>
            <a:round/>
            <a:headEnd len="sm" w="sm" type="none"/>
            <a:tailEnd len="sm" w="sm" type="none"/>
          </a:ln>
        </p:spPr>
      </p:cxnSp>
      <p:sp>
        <p:nvSpPr>
          <p:cNvPr id="649" name="Google Shape;649;p47">
            <a:hlinkClick r:id="rId2"/>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Clr>
                <a:srgbClr val="000000"/>
              </a:buClr>
              <a:buSzPts val="800"/>
              <a:buFont typeface="Arial"/>
              <a:buNone/>
            </a:pPr>
            <a:r>
              <a:rPr b="0" i="0" lang="en-US" sz="800" u="none" cap="none" strike="noStrike">
                <a:solidFill>
                  <a:srgbClr val="00458D"/>
                </a:solidFill>
                <a:latin typeface="Verdana"/>
                <a:ea typeface="Verdana"/>
                <a:cs typeface="Verdana"/>
                <a:sym typeface="Verdana"/>
              </a:rPr>
              <a:t>Presentation Title | Author | Date</a:t>
            </a:r>
            <a:endParaRPr b="0" i="0" sz="1400" u="none" cap="none" strike="noStrike">
              <a:solidFill>
                <a:srgbClr val="000000"/>
              </a:solidFill>
              <a:latin typeface="Arial"/>
              <a:ea typeface="Arial"/>
              <a:cs typeface="Arial"/>
              <a:sym typeface="Arial"/>
            </a:endParaRPr>
          </a:p>
        </p:txBody>
      </p:sp>
      <p:sp>
        <p:nvSpPr>
          <p:cNvPr id="650" name="Google Shape;650;p47"/>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767676"/>
                </a:solidFill>
                <a:latin typeface="Verdana"/>
                <a:ea typeface="Verdana"/>
                <a:cs typeface="Verdana"/>
                <a:sym typeface="Verdana"/>
              </a:rPr>
              <a:t>© 2017 Capgemini. All rights reserved.</a:t>
            </a:r>
            <a:endParaRPr b="0" i="0" sz="1400" u="none" cap="none" strike="noStrike">
              <a:solidFill>
                <a:srgbClr val="000000"/>
              </a:solidFill>
              <a:latin typeface="Arial"/>
              <a:ea typeface="Arial"/>
              <a:cs typeface="Arial"/>
              <a:sym typeface="Arial"/>
            </a:endParaRPr>
          </a:p>
        </p:txBody>
      </p:sp>
      <p:sp>
        <p:nvSpPr>
          <p:cNvPr id="651" name="Google Shape;651;p47"/>
          <p:cNvSpPr txBox="1"/>
          <p:nvPr>
            <p:ph type="title"/>
          </p:nvPr>
        </p:nvSpPr>
        <p:spPr>
          <a:xfrm>
            <a:off x="407988" y="404813"/>
            <a:ext cx="10944596" cy="8636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652" name="Google Shape;652;p47"/>
          <p:cNvPicPr preferRelativeResize="0"/>
          <p:nvPr/>
        </p:nvPicPr>
        <p:blipFill rotWithShape="1">
          <a:blip r:embed="rId3">
            <a:alphaModFix/>
          </a:blip>
          <a:srcRect b="16530" l="81836" r="0" t="-4713"/>
          <a:stretch/>
        </p:blipFill>
        <p:spPr>
          <a:xfrm>
            <a:off x="11547793" y="188640"/>
            <a:ext cx="424356" cy="45962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with Filled Background">
  <p:cSld name="Text with Filled Background">
    <p:bg>
      <p:bgPr>
        <a:solidFill>
          <a:schemeClr val="lt1"/>
        </a:solidFill>
      </p:bgPr>
    </p:bg>
    <p:spTree>
      <p:nvGrpSpPr>
        <p:cNvPr id="60" name="Shape 60"/>
        <p:cNvGrpSpPr/>
        <p:nvPr/>
      </p:nvGrpSpPr>
      <p:grpSpPr>
        <a:xfrm>
          <a:off x="0" y="0"/>
          <a:ext cx="0" cy="0"/>
          <a:chOff x="0" y="0"/>
          <a:chExt cx="0" cy="0"/>
        </a:xfrm>
      </p:grpSpPr>
      <p:sp>
        <p:nvSpPr>
          <p:cNvPr id="61" name="Google Shape;61;p7"/>
          <p:cNvSpPr/>
          <p:nvPr/>
        </p:nvSpPr>
        <p:spPr>
          <a:xfrm>
            <a:off x="0" y="0"/>
            <a:ext cx="4439816"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pic>
        <p:nvPicPr>
          <p:cNvPr id="62" name="Google Shape;62;p7"/>
          <p:cNvPicPr preferRelativeResize="0"/>
          <p:nvPr/>
        </p:nvPicPr>
        <p:blipFill rotWithShape="1">
          <a:blip r:embed="rId2">
            <a:alphaModFix/>
          </a:blip>
          <a:srcRect b="0" l="2839" r="32418" t="0"/>
          <a:stretch/>
        </p:blipFill>
        <p:spPr>
          <a:xfrm>
            <a:off x="4253790" y="-2148"/>
            <a:ext cx="7938210" cy="6898276"/>
          </a:xfrm>
          <a:prstGeom prst="rect">
            <a:avLst/>
          </a:prstGeom>
          <a:noFill/>
          <a:ln>
            <a:noFill/>
          </a:ln>
        </p:spPr>
      </p:pic>
      <p:sp>
        <p:nvSpPr>
          <p:cNvPr id="63" name="Google Shape;63;p7"/>
          <p:cNvSpPr txBox="1"/>
          <p:nvPr>
            <p:ph idx="1" type="body"/>
          </p:nvPr>
        </p:nvSpPr>
        <p:spPr>
          <a:xfrm>
            <a:off x="407988" y="3068960"/>
            <a:ext cx="6696124" cy="3375382"/>
          </a:xfrm>
          <a:prstGeom prst="rect">
            <a:avLst/>
          </a:prstGeom>
          <a:noFill/>
          <a:ln>
            <a:noFill/>
          </a:ln>
        </p:spPr>
        <p:txBody>
          <a:bodyPr anchorCtr="0" anchor="t" bIns="0" lIns="0" spcFirstLastPara="1" rIns="0" wrap="square" tIns="0">
            <a:noAutofit/>
          </a:bodyPr>
          <a:lstStyle>
            <a:lvl1pPr indent="-228600" lvl="0" marL="457200" algn="l">
              <a:lnSpc>
                <a:spcPct val="125000"/>
              </a:lnSpc>
              <a:spcBef>
                <a:spcPts val="0"/>
              </a:spcBef>
              <a:spcAft>
                <a:spcPts val="0"/>
              </a:spcAft>
              <a:buClr>
                <a:schemeClr val="lt1"/>
              </a:buClr>
              <a:buSzPts val="1600"/>
              <a:buNone/>
              <a:defRPr sz="1600">
                <a:solidFill>
                  <a:schemeClr val="lt1"/>
                </a:solidFill>
              </a:defRPr>
            </a:lvl1pPr>
            <a:lvl2pPr indent="-304800" lvl="1" marL="914400" algn="l">
              <a:lnSpc>
                <a:spcPct val="100000"/>
              </a:lnSpc>
              <a:spcBef>
                <a:spcPts val="1800"/>
              </a:spcBef>
              <a:spcAft>
                <a:spcPts val="0"/>
              </a:spcAft>
              <a:buSzPts val="1200"/>
              <a:buChar char="▪"/>
              <a:defRPr sz="1200"/>
            </a:lvl2pPr>
            <a:lvl3pPr indent="-304800" lvl="2" marL="1371600" algn="l">
              <a:lnSpc>
                <a:spcPct val="100000"/>
              </a:lnSpc>
              <a:spcBef>
                <a:spcPts val="600"/>
              </a:spcBef>
              <a:spcAft>
                <a:spcPts val="0"/>
              </a:spcAft>
              <a:buSzPts val="1200"/>
              <a:buChar char="•"/>
              <a:defRPr sz="1200"/>
            </a:lvl3pPr>
            <a:lvl4pPr indent="-304800" lvl="3" marL="1828800" algn="l">
              <a:lnSpc>
                <a:spcPct val="100000"/>
              </a:lnSpc>
              <a:spcBef>
                <a:spcPts val="600"/>
              </a:spcBef>
              <a:spcAft>
                <a:spcPts val="0"/>
              </a:spcAft>
              <a:buSzPts val="1200"/>
              <a:buChar char="‒"/>
              <a:defRPr sz="12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 name="Google Shape;64;p7"/>
          <p:cNvSpPr txBox="1"/>
          <p:nvPr>
            <p:ph type="title"/>
          </p:nvPr>
        </p:nvSpPr>
        <p:spPr>
          <a:xfrm>
            <a:off x="407988" y="2002973"/>
            <a:ext cx="10044635" cy="859536"/>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2600"/>
              <a:buFont typeface="Verdana"/>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7"/>
          <p:cNvSpPr/>
          <p:nvPr/>
        </p:nvSpPr>
        <p:spPr>
          <a:xfrm>
            <a:off x="11665391" y="6555758"/>
            <a:ext cx="360997" cy="21544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chemeClr val="lt1"/>
                </a:solidFill>
                <a:latin typeface="Verdana"/>
                <a:ea typeface="Verdana"/>
                <a:cs typeface="Verdana"/>
                <a:sym typeface="Verdana"/>
              </a:rPr>
              <a:t>‹#›</a:t>
            </a:fld>
            <a:endParaRPr b="0" i="0" sz="800" u="none" cap="none" strike="noStrike">
              <a:solidFill>
                <a:schemeClr val="lt1"/>
              </a:solidFill>
              <a:latin typeface="Verdana"/>
              <a:ea typeface="Verdana"/>
              <a:cs typeface="Verdana"/>
              <a:sym typeface="Verdana"/>
            </a:endParaRPr>
          </a:p>
        </p:txBody>
      </p:sp>
      <p:sp>
        <p:nvSpPr>
          <p:cNvPr id="66" name="Google Shape;66;p7"/>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Verdana"/>
                <a:ea typeface="Verdana"/>
                <a:cs typeface="Verdana"/>
                <a:sym typeface="Verdana"/>
              </a:rPr>
              <a:t>© 2017 Capgemini. All rights reserved.</a:t>
            </a:r>
            <a:endParaRPr b="0" i="0" sz="1400" u="none" cap="none" strike="noStrike">
              <a:solidFill>
                <a:srgbClr val="000000"/>
              </a:solidFill>
              <a:latin typeface="Arial"/>
              <a:ea typeface="Arial"/>
              <a:cs typeface="Arial"/>
              <a:sym typeface="Arial"/>
            </a:endParaRPr>
          </a:p>
        </p:txBody>
      </p:sp>
      <p:cxnSp>
        <p:nvCxnSpPr>
          <p:cNvPr id="67" name="Google Shape;67;p7"/>
          <p:cNvCxnSpPr/>
          <p:nvPr/>
        </p:nvCxnSpPr>
        <p:spPr>
          <a:xfrm rot="10800000">
            <a:off x="3283674" y="6587911"/>
            <a:ext cx="0" cy="155576"/>
          </a:xfrm>
          <a:prstGeom prst="straightConnector1">
            <a:avLst/>
          </a:prstGeom>
          <a:solidFill>
            <a:schemeClr val="dk1"/>
          </a:solidFill>
          <a:ln cap="rnd" cmpd="sng" w="12700">
            <a:solidFill>
              <a:schemeClr val="lt1"/>
            </a:solidFill>
            <a:prstDash val="solid"/>
            <a:round/>
            <a:headEnd len="sm" w="sm" type="none"/>
            <a:tailEnd len="sm" w="sm" type="none"/>
          </a:ln>
        </p:spPr>
      </p:cxnSp>
      <p:sp>
        <p:nvSpPr>
          <p:cNvPr id="68" name="Google Shape;68;p7">
            <a:hlinkClick r:id="rId3"/>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Clr>
                <a:srgbClr val="000000"/>
              </a:buClr>
              <a:buSzPts val="800"/>
              <a:buFont typeface="Arial"/>
              <a:buNone/>
            </a:pPr>
            <a:r>
              <a:rPr b="0" i="0" lang="en-US" sz="800" u="none" cap="none" strike="noStrike">
                <a:solidFill>
                  <a:schemeClr val="lt1"/>
                </a:solidFill>
                <a:latin typeface="Verdana"/>
                <a:ea typeface="Verdana"/>
                <a:cs typeface="Verdana"/>
                <a:sym typeface="Verdana"/>
              </a:rPr>
              <a:t>Presentation Title | Author | Date</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255">
          <p15:clr>
            <a:srgbClr val="FBAE40"/>
          </p15:clr>
        </p15:guide>
        <p15:guide id="2" pos="257">
          <p15:clr>
            <a:srgbClr val="FBAE40"/>
          </p15:clr>
        </p15:guide>
        <p15:guide id="3" pos="687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with Shapes - Layout1">
  <p:cSld name="Text with Shapes - Layout1">
    <p:bg>
      <p:bgPr>
        <a:solidFill>
          <a:schemeClr val="lt1"/>
        </a:solidFill>
      </p:bgPr>
    </p:bg>
    <p:spTree>
      <p:nvGrpSpPr>
        <p:cNvPr id="69" name="Shape 69"/>
        <p:cNvGrpSpPr/>
        <p:nvPr/>
      </p:nvGrpSpPr>
      <p:grpSpPr>
        <a:xfrm>
          <a:off x="0" y="0"/>
          <a:ext cx="0" cy="0"/>
          <a:chOff x="0" y="0"/>
          <a:chExt cx="0" cy="0"/>
        </a:xfrm>
      </p:grpSpPr>
      <p:pic>
        <p:nvPicPr>
          <p:cNvPr id="70" name="Google Shape;70;p8"/>
          <p:cNvPicPr preferRelativeResize="0"/>
          <p:nvPr/>
        </p:nvPicPr>
        <p:blipFill rotWithShape="1">
          <a:blip r:embed="rId2">
            <a:alphaModFix/>
          </a:blip>
          <a:srcRect b="19676" l="0" r="23075" t="0"/>
          <a:stretch/>
        </p:blipFill>
        <p:spPr>
          <a:xfrm rot="-5400000">
            <a:off x="5413032" y="79029"/>
            <a:ext cx="6857997" cy="6699938"/>
          </a:xfrm>
          <a:prstGeom prst="rect">
            <a:avLst/>
          </a:prstGeom>
          <a:noFill/>
          <a:ln>
            <a:noFill/>
          </a:ln>
        </p:spPr>
      </p:pic>
      <p:sp>
        <p:nvSpPr>
          <p:cNvPr id="71" name="Google Shape;71;p8"/>
          <p:cNvSpPr txBox="1"/>
          <p:nvPr>
            <p:ph idx="1" type="body"/>
          </p:nvPr>
        </p:nvSpPr>
        <p:spPr>
          <a:xfrm>
            <a:off x="1847528" y="2708920"/>
            <a:ext cx="3312368" cy="720080"/>
          </a:xfrm>
          <a:prstGeom prst="rect">
            <a:avLst/>
          </a:prstGeom>
          <a:noFill/>
          <a:ln>
            <a:noFill/>
          </a:ln>
        </p:spPr>
        <p:txBody>
          <a:bodyPr anchorCtr="0" anchor="ctr" bIns="0" lIns="0" spcFirstLastPara="1" rIns="0" wrap="square" tIns="0">
            <a:noAutofit/>
          </a:bodyPr>
          <a:lstStyle>
            <a:lvl1pPr indent="-228600" lvl="0" marL="457200" marR="0" algn="l">
              <a:lnSpc>
                <a:spcPct val="100000"/>
              </a:lnSpc>
              <a:spcBef>
                <a:spcPts val="1000"/>
              </a:spcBef>
              <a:spcAft>
                <a:spcPts val="0"/>
              </a:spcAft>
              <a:buClr>
                <a:schemeClr val="dk1"/>
              </a:buClr>
              <a:buSzPts val="1600"/>
              <a:buFont typeface="Arial"/>
              <a:buNone/>
              <a:defRPr sz="1600"/>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8"/>
          <p:cNvSpPr txBox="1"/>
          <p:nvPr>
            <p:ph idx="2" type="body"/>
          </p:nvPr>
        </p:nvSpPr>
        <p:spPr>
          <a:xfrm>
            <a:off x="1847528" y="3645024"/>
            <a:ext cx="3312368" cy="720080"/>
          </a:xfrm>
          <a:prstGeom prst="rect">
            <a:avLst/>
          </a:prstGeom>
          <a:noFill/>
          <a:ln>
            <a:noFill/>
          </a:ln>
        </p:spPr>
        <p:txBody>
          <a:bodyPr anchorCtr="0" anchor="ctr" bIns="0" lIns="0" spcFirstLastPara="1" rIns="0" wrap="square" tIns="0">
            <a:noAutofit/>
          </a:bodyPr>
          <a:lstStyle>
            <a:lvl1pPr indent="-228600" lvl="0" marL="457200" marR="0" algn="l">
              <a:lnSpc>
                <a:spcPct val="100000"/>
              </a:lnSpc>
              <a:spcBef>
                <a:spcPts val="1000"/>
              </a:spcBef>
              <a:spcAft>
                <a:spcPts val="0"/>
              </a:spcAft>
              <a:buClr>
                <a:schemeClr val="dk1"/>
              </a:buClr>
              <a:buSzPts val="1600"/>
              <a:buFont typeface="Arial"/>
              <a:buNone/>
              <a:defRPr sz="1600"/>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8"/>
          <p:cNvSpPr/>
          <p:nvPr>
            <p:ph idx="3" type="pic"/>
          </p:nvPr>
        </p:nvSpPr>
        <p:spPr>
          <a:xfrm>
            <a:off x="6553200" y="2060575"/>
            <a:ext cx="4910138" cy="2722563"/>
          </a:xfrm>
          <a:prstGeom prst="rect">
            <a:avLst/>
          </a:prstGeom>
          <a:noFill/>
          <a:ln>
            <a:noFill/>
          </a:ln>
        </p:spPr>
        <p:txBody>
          <a:bodyPr anchorCtr="0" anchor="ctr" bIns="0" lIns="0" spcFirstLastPara="1" rIns="0" wrap="square" tIns="0">
            <a:noAutofit/>
          </a:bodyPr>
          <a:lstStyle>
            <a:lvl1pPr lvl="0" marR="0" rtl="0" algn="ctr">
              <a:lnSpc>
                <a:spcPct val="122222"/>
              </a:lnSpc>
              <a:spcBef>
                <a:spcPts val="0"/>
              </a:spcBef>
              <a:spcAft>
                <a:spcPts val="0"/>
              </a:spcAft>
              <a:buClr>
                <a:schemeClr val="dk1"/>
              </a:buClr>
              <a:buSzPts val="1800"/>
              <a:buFont typeface="Arial"/>
              <a:buNone/>
              <a:defRPr b="0" i="0" sz="1800" u="none" cap="none" strike="noStrike">
                <a:solidFill>
                  <a:schemeClr val="dk1"/>
                </a:solidFill>
                <a:latin typeface="Verdana"/>
                <a:ea typeface="Verdana"/>
                <a:cs typeface="Verdana"/>
                <a:sym typeface="Verdana"/>
              </a:defRPr>
            </a:lvl1pPr>
            <a:lvl2pPr lvl="1"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Verdana"/>
                <a:ea typeface="Verdana"/>
                <a:cs typeface="Verdana"/>
                <a:sym typeface="Verdana"/>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lvl="3"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74" name="Google Shape;74;p8"/>
          <p:cNvSpPr txBox="1"/>
          <p:nvPr>
            <p:ph idx="4" type="body"/>
          </p:nvPr>
        </p:nvSpPr>
        <p:spPr>
          <a:xfrm>
            <a:off x="1847528" y="4630276"/>
            <a:ext cx="3312368" cy="720080"/>
          </a:xfrm>
          <a:prstGeom prst="rect">
            <a:avLst/>
          </a:prstGeom>
          <a:noFill/>
          <a:ln>
            <a:noFill/>
          </a:ln>
        </p:spPr>
        <p:txBody>
          <a:bodyPr anchorCtr="0" anchor="ctr" bIns="0" lIns="0" spcFirstLastPara="1" rIns="0" wrap="square" tIns="0">
            <a:noAutofit/>
          </a:bodyPr>
          <a:lstStyle>
            <a:lvl1pPr indent="-228600" lvl="0" marL="457200" marR="0" algn="l">
              <a:lnSpc>
                <a:spcPct val="100000"/>
              </a:lnSpc>
              <a:spcBef>
                <a:spcPts val="1000"/>
              </a:spcBef>
              <a:spcAft>
                <a:spcPts val="0"/>
              </a:spcAft>
              <a:buClr>
                <a:schemeClr val="dk1"/>
              </a:buClr>
              <a:buSzPts val="1600"/>
              <a:buFont typeface="Arial"/>
              <a:buNone/>
              <a:defRPr sz="1600"/>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8"/>
          <p:cNvSpPr txBox="1"/>
          <p:nvPr>
            <p:ph type="title"/>
          </p:nvPr>
        </p:nvSpPr>
        <p:spPr>
          <a:xfrm>
            <a:off x="407988" y="404813"/>
            <a:ext cx="9864476" cy="8636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6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76" name="Google Shape;76;p8"/>
          <p:cNvPicPr preferRelativeResize="0"/>
          <p:nvPr/>
        </p:nvPicPr>
        <p:blipFill rotWithShape="1">
          <a:blip r:embed="rId3">
            <a:alphaModFix/>
          </a:blip>
          <a:srcRect b="16530" l="81836" r="0" t="-4713"/>
          <a:stretch/>
        </p:blipFill>
        <p:spPr>
          <a:xfrm>
            <a:off x="11491419" y="164829"/>
            <a:ext cx="424356" cy="459624"/>
          </a:xfrm>
          <a:prstGeom prst="rect">
            <a:avLst/>
          </a:prstGeom>
          <a:noFill/>
          <a:ln>
            <a:noFill/>
          </a:ln>
        </p:spPr>
      </p:pic>
      <p:cxnSp>
        <p:nvCxnSpPr>
          <p:cNvPr id="77" name="Google Shape;77;p8"/>
          <p:cNvCxnSpPr/>
          <p:nvPr/>
        </p:nvCxnSpPr>
        <p:spPr>
          <a:xfrm rot="10800000">
            <a:off x="3283674" y="6587911"/>
            <a:ext cx="0" cy="155576"/>
          </a:xfrm>
          <a:prstGeom prst="straightConnector1">
            <a:avLst/>
          </a:prstGeom>
          <a:solidFill>
            <a:schemeClr val="dk1"/>
          </a:solidFill>
          <a:ln cap="rnd" cmpd="sng" w="12700">
            <a:solidFill>
              <a:schemeClr val="accent2"/>
            </a:solidFill>
            <a:prstDash val="solid"/>
            <a:round/>
            <a:headEnd len="sm" w="sm" type="none"/>
            <a:tailEnd len="sm" w="sm" type="none"/>
          </a:ln>
        </p:spPr>
      </p:cxnSp>
      <p:sp>
        <p:nvSpPr>
          <p:cNvPr id="78" name="Google Shape;78;p8">
            <a:hlinkClick r:id="rId4"/>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Clr>
                <a:srgbClr val="000000"/>
              </a:buClr>
              <a:buSzPts val="800"/>
              <a:buFont typeface="Arial"/>
              <a:buNone/>
            </a:pPr>
            <a:r>
              <a:rPr b="0" i="0" lang="en-US" sz="800" u="none" cap="none" strike="noStrike">
                <a:solidFill>
                  <a:srgbClr val="00458D"/>
                </a:solidFill>
                <a:latin typeface="Verdana"/>
                <a:ea typeface="Verdana"/>
                <a:cs typeface="Verdana"/>
                <a:sym typeface="Verdana"/>
              </a:rPr>
              <a:t>Presentation Title | Author | Date</a:t>
            </a:r>
            <a:endParaRPr b="0" i="0" sz="1400" u="none" cap="none" strike="noStrike">
              <a:solidFill>
                <a:srgbClr val="000000"/>
              </a:solidFill>
              <a:latin typeface="Arial"/>
              <a:ea typeface="Arial"/>
              <a:cs typeface="Arial"/>
              <a:sym typeface="Arial"/>
            </a:endParaRPr>
          </a:p>
        </p:txBody>
      </p:sp>
      <p:sp>
        <p:nvSpPr>
          <p:cNvPr id="79" name="Google Shape;79;p8"/>
          <p:cNvSpPr/>
          <p:nvPr/>
        </p:nvSpPr>
        <p:spPr>
          <a:xfrm>
            <a:off x="11665391" y="6555758"/>
            <a:ext cx="360997" cy="21544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chemeClr val="lt1"/>
                </a:solidFill>
                <a:latin typeface="Verdana"/>
                <a:ea typeface="Verdana"/>
                <a:cs typeface="Verdana"/>
                <a:sym typeface="Verdana"/>
              </a:rPr>
              <a:t>‹#›</a:t>
            </a:fld>
            <a:endParaRPr b="0" i="0" sz="800" u="none" cap="none" strike="noStrike">
              <a:solidFill>
                <a:schemeClr val="lt1"/>
              </a:solidFill>
              <a:latin typeface="Verdana"/>
              <a:ea typeface="Verdana"/>
              <a:cs typeface="Verdana"/>
              <a:sym typeface="Verdana"/>
            </a:endParaRPr>
          </a:p>
        </p:txBody>
      </p:sp>
      <p:sp>
        <p:nvSpPr>
          <p:cNvPr id="80" name="Google Shape;80;p8"/>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767676"/>
                </a:solidFill>
                <a:latin typeface="Verdana"/>
                <a:ea typeface="Verdana"/>
                <a:cs typeface="Verdana"/>
                <a:sym typeface="Verdana"/>
              </a:rPr>
              <a:t>© 2017 Capgemini. All rights reserved.</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1">
  <p:cSld name="Closing1">
    <p:spTree>
      <p:nvGrpSpPr>
        <p:cNvPr id="81" name="Shape 81"/>
        <p:cNvGrpSpPr/>
        <p:nvPr/>
      </p:nvGrpSpPr>
      <p:grpSpPr>
        <a:xfrm>
          <a:off x="0" y="0"/>
          <a:ext cx="0" cy="0"/>
          <a:chOff x="0" y="0"/>
          <a:chExt cx="0" cy="0"/>
        </a:xfrm>
      </p:grpSpPr>
      <p:sp>
        <p:nvSpPr>
          <p:cNvPr id="82" name="Google Shape;82;p9"/>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83" name="Google Shape;83;p9"/>
          <p:cNvSpPr/>
          <p:nvPr/>
        </p:nvSpPr>
        <p:spPr>
          <a:xfrm>
            <a:off x="-1243012" y="-2656920"/>
            <a:ext cx="10768012" cy="11443496"/>
          </a:xfrm>
          <a:custGeom>
            <a:rect b="b" l="l" r="r" t="t"/>
            <a:pathLst>
              <a:path extrusionOk="0" h="3621" w="3407">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grpSp>
        <p:nvGrpSpPr>
          <p:cNvPr id="84" name="Google Shape;84;p9"/>
          <p:cNvGrpSpPr/>
          <p:nvPr/>
        </p:nvGrpSpPr>
        <p:grpSpPr>
          <a:xfrm>
            <a:off x="4979035" y="2404110"/>
            <a:ext cx="735013" cy="682321"/>
            <a:chOff x="5662614" y="3032124"/>
            <a:chExt cx="863600" cy="801689"/>
          </a:xfrm>
        </p:grpSpPr>
        <p:sp>
          <p:nvSpPr>
            <p:cNvPr id="85" name="Google Shape;85;p9"/>
            <p:cNvSpPr/>
            <p:nvPr/>
          </p:nvSpPr>
          <p:spPr>
            <a:xfrm>
              <a:off x="5959476" y="3368675"/>
              <a:ext cx="566738" cy="465138"/>
            </a:xfrm>
            <a:custGeom>
              <a:rect b="b" l="l" r="r" t="t"/>
              <a:pathLst>
                <a:path extrusionOk="0" h="122" w="149">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sp>
          <p:nvSpPr>
            <p:cNvPr id="86" name="Google Shape;86;p9"/>
            <p:cNvSpPr/>
            <p:nvPr/>
          </p:nvSpPr>
          <p:spPr>
            <a:xfrm>
              <a:off x="5662614" y="3032124"/>
              <a:ext cx="863600" cy="736599"/>
            </a:xfrm>
            <a:custGeom>
              <a:rect b="b" l="l" r="r" t="t"/>
              <a:pathLst>
                <a:path extrusionOk="0" h="193" w="227">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grpSp>
      <p:sp>
        <p:nvSpPr>
          <p:cNvPr id="87" name="Google Shape;87;p9"/>
          <p:cNvSpPr/>
          <p:nvPr/>
        </p:nvSpPr>
        <p:spPr>
          <a:xfrm>
            <a:off x="6536184" y="2886346"/>
            <a:ext cx="5125720" cy="770384"/>
          </a:xfrm>
          <a:prstGeom prst="rect">
            <a:avLst/>
          </a:prstGeom>
          <a:noFill/>
          <a:ln>
            <a:noFill/>
          </a:ln>
        </p:spPr>
        <p:txBody>
          <a:bodyPr anchorCtr="0" anchor="t" bIns="0" lIns="0" spcFirstLastPara="1" rIns="0" wrap="square" tIns="0">
            <a:noAutofit/>
          </a:bodyPr>
          <a:lstStyle/>
          <a:p>
            <a:pPr indent="0" lvl="0" marL="0" marR="0" rtl="0" algn="just">
              <a:lnSpc>
                <a:spcPct val="133333"/>
              </a:lnSpc>
              <a:spcBef>
                <a:spcPts val="0"/>
              </a:spcBef>
              <a:spcAft>
                <a:spcPts val="0"/>
              </a:spcAft>
              <a:buClr>
                <a:srgbClr val="000000"/>
              </a:buClr>
              <a:buSzPts val="900"/>
              <a:buFont typeface="Arial"/>
              <a:buNone/>
            </a:pPr>
            <a:r>
              <a:rPr b="0" i="0" lang="en-US" sz="900" u="none" cap="none" strike="noStrike">
                <a:solidFill>
                  <a:schemeClr val="dk1"/>
                </a:solidFill>
                <a:latin typeface="Verdana"/>
                <a:ea typeface="Verdana"/>
                <a:cs typeface="Verdana"/>
                <a:sym typeface="Verdana"/>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b="0" i="0" lang="en-US" sz="900" u="none" cap="none" strike="noStrike">
                <a:solidFill>
                  <a:schemeClr val="accent1"/>
                </a:solidFill>
                <a:latin typeface="Verdana"/>
                <a:ea typeface="Verdana"/>
                <a:cs typeface="Verdana"/>
                <a:sym typeface="Verdana"/>
              </a:rPr>
              <a:t>the Collaborative Business Experience™</a:t>
            </a:r>
            <a:r>
              <a:rPr b="0" i="0" lang="en-US" sz="900" u="none" cap="none" strike="noStrike">
                <a:solidFill>
                  <a:schemeClr val="dk1"/>
                </a:solidFill>
                <a:latin typeface="Verdana"/>
                <a:ea typeface="Verdana"/>
                <a:cs typeface="Verdana"/>
                <a:sym typeface="Verdana"/>
              </a:rPr>
              <a:t>, and draws on </a:t>
            </a:r>
            <a:r>
              <a:rPr b="0" i="0" lang="en-US" sz="900" u="none" cap="none" strike="noStrike">
                <a:solidFill>
                  <a:schemeClr val="accent1"/>
                </a:solidFill>
                <a:latin typeface="Verdana"/>
                <a:ea typeface="Verdana"/>
                <a:cs typeface="Verdana"/>
                <a:sym typeface="Verdana"/>
              </a:rPr>
              <a:t>Rightshore</a:t>
            </a:r>
            <a:r>
              <a:rPr b="0" baseline="30000" i="0" lang="en-US" sz="900" u="none" cap="none" strike="noStrike">
                <a:solidFill>
                  <a:schemeClr val="accent1"/>
                </a:solidFill>
                <a:latin typeface="Verdana"/>
                <a:ea typeface="Verdana"/>
                <a:cs typeface="Verdana"/>
                <a:sym typeface="Verdana"/>
              </a:rPr>
              <a:t>®</a:t>
            </a:r>
            <a:r>
              <a:rPr b="0" i="0" lang="en-US" sz="900" u="none" cap="none" strike="noStrike">
                <a:solidFill>
                  <a:schemeClr val="dk1"/>
                </a:solidFill>
                <a:latin typeface="Verdana"/>
                <a:ea typeface="Verdana"/>
                <a:cs typeface="Verdana"/>
                <a:sym typeface="Verdana"/>
              </a:rPr>
              <a:t>, its worldwide delivery model.</a:t>
            </a:r>
            <a:endParaRPr b="0" i="0" sz="1400" u="none" cap="none" strike="noStrike">
              <a:solidFill>
                <a:srgbClr val="000000"/>
              </a:solidFill>
              <a:latin typeface="Arial"/>
              <a:ea typeface="Arial"/>
              <a:cs typeface="Arial"/>
              <a:sym typeface="Arial"/>
            </a:endParaRPr>
          </a:p>
        </p:txBody>
      </p:sp>
      <p:sp>
        <p:nvSpPr>
          <p:cNvPr id="88" name="Google Shape;88;p9"/>
          <p:cNvSpPr/>
          <p:nvPr/>
        </p:nvSpPr>
        <p:spPr>
          <a:xfrm>
            <a:off x="6536184" y="2507082"/>
            <a:ext cx="2219960" cy="229615"/>
          </a:xfrm>
          <a:prstGeom prst="rect">
            <a:avLst/>
          </a:prstGeom>
          <a:noFill/>
          <a:ln>
            <a:noFill/>
          </a:ln>
        </p:spPr>
        <p:txBody>
          <a:bodyPr anchorCtr="0" anchor="t" bIns="0" lIns="0" spcFirstLastPara="1" rIns="0" wrap="square" tIns="0">
            <a:noAutofit/>
          </a:bodyPr>
          <a:lstStyle/>
          <a:p>
            <a:pPr indent="0" lvl="0" marL="0" marR="0" rtl="0" algn="l">
              <a:lnSpc>
                <a:spcPct val="142857"/>
              </a:lnSpc>
              <a:spcBef>
                <a:spcPts val="0"/>
              </a:spcBef>
              <a:spcAft>
                <a:spcPts val="0"/>
              </a:spcAft>
              <a:buClr>
                <a:srgbClr val="000000"/>
              </a:buClr>
              <a:buSzPts val="1400"/>
              <a:buFont typeface="Arial"/>
              <a:buNone/>
            </a:pPr>
            <a:r>
              <a:rPr b="0" i="0" lang="en-US" sz="1400" u="none" cap="none" strike="noStrike">
                <a:solidFill>
                  <a:schemeClr val="accent1"/>
                </a:solidFill>
                <a:latin typeface="Verdana"/>
                <a:ea typeface="Verdana"/>
                <a:cs typeface="Verdana"/>
                <a:sym typeface="Verdana"/>
              </a:rPr>
              <a:t>About Capgemini</a:t>
            </a:r>
            <a:endParaRPr b="0" i="0" sz="1400" u="none" cap="none" strike="noStrike">
              <a:solidFill>
                <a:srgbClr val="000000"/>
              </a:solidFill>
              <a:latin typeface="Arial"/>
              <a:ea typeface="Arial"/>
              <a:cs typeface="Arial"/>
              <a:sym typeface="Arial"/>
            </a:endParaRPr>
          </a:p>
        </p:txBody>
      </p:sp>
      <p:sp>
        <p:nvSpPr>
          <p:cNvPr id="89" name="Google Shape;89;p9"/>
          <p:cNvSpPr/>
          <p:nvPr/>
        </p:nvSpPr>
        <p:spPr>
          <a:xfrm>
            <a:off x="6536184" y="4235826"/>
            <a:ext cx="2057400" cy="407294"/>
          </a:xfrm>
          <a:prstGeom prst="rect">
            <a:avLst/>
          </a:prstGeom>
          <a:noFill/>
          <a:ln>
            <a:noFill/>
          </a:ln>
        </p:spPr>
        <p:txBody>
          <a:bodyPr anchorCtr="0" anchor="t" bIns="0" lIns="0" spcFirstLastPara="1" rIns="0" wrap="square" tIns="0">
            <a:noAutofit/>
          </a:bodyPr>
          <a:lstStyle/>
          <a:p>
            <a:pPr indent="0" lvl="0" marL="0" marR="0" rtl="0" algn="just">
              <a:lnSpc>
                <a:spcPct val="133333"/>
              </a:lnSpc>
              <a:spcBef>
                <a:spcPts val="0"/>
              </a:spcBef>
              <a:spcAft>
                <a:spcPts val="0"/>
              </a:spcAft>
              <a:buClr>
                <a:srgbClr val="000000"/>
              </a:buClr>
              <a:buSzPts val="900"/>
              <a:buFont typeface="Arial"/>
              <a:buNone/>
            </a:pPr>
            <a:r>
              <a:rPr b="0" i="0" lang="en-US" sz="900" u="none" cap="none" strike="noStrike">
                <a:solidFill>
                  <a:schemeClr val="dk1"/>
                </a:solidFill>
                <a:latin typeface="Verdana"/>
                <a:ea typeface="Verdana"/>
                <a:cs typeface="Verdana"/>
                <a:sym typeface="Verdana"/>
              </a:rPr>
              <a:t>Learn more about us at</a:t>
            </a:r>
            <a:endParaRPr b="0" i="0" sz="1400" u="none" cap="none" strike="noStrike">
              <a:solidFill>
                <a:srgbClr val="000000"/>
              </a:solidFill>
              <a:latin typeface="Arial"/>
              <a:ea typeface="Arial"/>
              <a:cs typeface="Arial"/>
              <a:sym typeface="Arial"/>
            </a:endParaRPr>
          </a:p>
          <a:p>
            <a:pPr indent="0" lvl="0" marL="0" marR="0" rtl="0" algn="just">
              <a:lnSpc>
                <a:spcPct val="85714"/>
              </a:lnSpc>
              <a:spcBef>
                <a:spcPts val="600"/>
              </a:spcBef>
              <a:spcAft>
                <a:spcPts val="0"/>
              </a:spcAft>
              <a:buClr>
                <a:srgbClr val="000000"/>
              </a:buClr>
              <a:buSzPts val="1400"/>
              <a:buFont typeface="Arial"/>
              <a:buNone/>
            </a:pPr>
            <a:r>
              <a:rPr b="0" i="0" lang="en-US" sz="1400" u="none" cap="none" strike="noStrike">
                <a:solidFill>
                  <a:schemeClr val="accent2"/>
                </a:solidFill>
                <a:latin typeface="Verdana"/>
                <a:ea typeface="Verdana"/>
                <a:cs typeface="Verdana"/>
                <a:sym typeface="Verdana"/>
              </a:rPr>
              <a:t>www.capgemini.com</a:t>
            </a:r>
            <a:endParaRPr b="0" i="0" sz="1400" u="none" cap="none" strike="noStrike">
              <a:solidFill>
                <a:srgbClr val="000000"/>
              </a:solidFill>
              <a:latin typeface="Arial"/>
              <a:ea typeface="Arial"/>
              <a:cs typeface="Arial"/>
              <a:sym typeface="Arial"/>
            </a:endParaRPr>
          </a:p>
        </p:txBody>
      </p:sp>
      <p:pic>
        <p:nvPicPr>
          <p:cNvPr descr="D:\My Work\Template\Icons\Social Media\LinkedIN.png" id="90" name="Google Shape;90;p9">
            <a:hlinkClick r:id="rId2"/>
          </p:cNvPr>
          <p:cNvPicPr preferRelativeResize="0"/>
          <p:nvPr/>
        </p:nvPicPr>
        <p:blipFill rotWithShape="1">
          <a:blip r:embed="rId3">
            <a:alphaModFix/>
          </a:blip>
          <a:srcRect b="0" l="0" r="0" t="0"/>
          <a:stretch/>
        </p:blipFill>
        <p:spPr>
          <a:xfrm>
            <a:off x="798415" y="3979258"/>
            <a:ext cx="333195" cy="333195"/>
          </a:xfrm>
          <a:prstGeom prst="rect">
            <a:avLst/>
          </a:prstGeom>
          <a:noFill/>
          <a:ln>
            <a:noFill/>
          </a:ln>
        </p:spPr>
      </p:pic>
      <p:pic>
        <p:nvPicPr>
          <p:cNvPr descr="D:\My Work\Template\Icons\Social Media\SlideShare.png" id="91" name="Google Shape;91;p9">
            <a:hlinkClick r:id="rId4"/>
          </p:cNvPr>
          <p:cNvPicPr preferRelativeResize="0"/>
          <p:nvPr/>
        </p:nvPicPr>
        <p:blipFill rotWithShape="1">
          <a:blip r:embed="rId5">
            <a:alphaModFix/>
          </a:blip>
          <a:srcRect b="0" l="0" r="0" t="0"/>
          <a:stretch/>
        </p:blipFill>
        <p:spPr>
          <a:xfrm>
            <a:off x="1181792" y="3979258"/>
            <a:ext cx="333195" cy="333195"/>
          </a:xfrm>
          <a:prstGeom prst="rect">
            <a:avLst/>
          </a:prstGeom>
          <a:noFill/>
          <a:ln>
            <a:noFill/>
          </a:ln>
        </p:spPr>
      </p:pic>
      <p:pic>
        <p:nvPicPr>
          <p:cNvPr descr="D:\My Work\Template\Icons\Social Media\Twitter.png" id="92" name="Google Shape;92;p9">
            <a:hlinkClick r:id="rId6"/>
          </p:cNvPr>
          <p:cNvPicPr preferRelativeResize="0"/>
          <p:nvPr/>
        </p:nvPicPr>
        <p:blipFill rotWithShape="1">
          <a:blip r:embed="rId7">
            <a:alphaModFix/>
          </a:blip>
          <a:srcRect b="0" l="0" r="0" t="0"/>
          <a:stretch/>
        </p:blipFill>
        <p:spPr>
          <a:xfrm>
            <a:off x="1565169" y="3979258"/>
            <a:ext cx="333195" cy="333195"/>
          </a:xfrm>
          <a:prstGeom prst="rect">
            <a:avLst/>
          </a:prstGeom>
          <a:noFill/>
          <a:ln>
            <a:noFill/>
          </a:ln>
        </p:spPr>
      </p:pic>
      <p:pic>
        <p:nvPicPr>
          <p:cNvPr descr="D:\My Work\Template\Icons\Social Media\YouTube.png" id="93" name="Google Shape;93;p9">
            <a:hlinkClick r:id="rId8"/>
          </p:cNvPr>
          <p:cNvPicPr preferRelativeResize="0"/>
          <p:nvPr/>
        </p:nvPicPr>
        <p:blipFill rotWithShape="1">
          <a:blip r:embed="rId9">
            <a:alphaModFix/>
          </a:blip>
          <a:srcRect b="0" l="0" r="0" t="0"/>
          <a:stretch/>
        </p:blipFill>
        <p:spPr>
          <a:xfrm>
            <a:off x="1948545" y="3979258"/>
            <a:ext cx="333195" cy="333195"/>
          </a:xfrm>
          <a:prstGeom prst="rect">
            <a:avLst/>
          </a:prstGeom>
          <a:noFill/>
          <a:ln>
            <a:noFill/>
          </a:ln>
        </p:spPr>
      </p:pic>
      <p:pic>
        <p:nvPicPr>
          <p:cNvPr descr="D:\My Work\Template\Icons\Social Media\Facebook.png" id="94" name="Google Shape;94;p9">
            <a:hlinkClick r:id="rId10"/>
          </p:cNvPr>
          <p:cNvPicPr preferRelativeResize="0"/>
          <p:nvPr/>
        </p:nvPicPr>
        <p:blipFill rotWithShape="1">
          <a:blip r:embed="rId11">
            <a:alphaModFix/>
          </a:blip>
          <a:srcRect b="0" l="0" r="0" t="0"/>
          <a:stretch/>
        </p:blipFill>
        <p:spPr>
          <a:xfrm>
            <a:off x="415038" y="3979258"/>
            <a:ext cx="333195" cy="333195"/>
          </a:xfrm>
          <a:prstGeom prst="rect">
            <a:avLst/>
          </a:prstGeom>
          <a:noFill/>
          <a:ln>
            <a:noFill/>
          </a:ln>
        </p:spPr>
      </p:pic>
      <p:sp>
        <p:nvSpPr>
          <p:cNvPr id="95" name="Google Shape;95;p9"/>
          <p:cNvSpPr/>
          <p:nvPr/>
        </p:nvSpPr>
        <p:spPr>
          <a:xfrm>
            <a:off x="415038" y="5640913"/>
            <a:ext cx="4198620" cy="569387"/>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Verdana"/>
                <a:ea typeface="Verdana"/>
                <a:cs typeface="Verdana"/>
                <a:sym typeface="Verdana"/>
              </a:rPr>
              <a:t>This message contains information that may be privileged or confidential and is the property of the Capgemini Group.</a:t>
            </a:r>
            <a:br>
              <a:rPr b="0" i="0" lang="en-US" sz="800" u="none" cap="none" strike="noStrike">
                <a:solidFill>
                  <a:schemeClr val="lt1"/>
                </a:solidFill>
                <a:latin typeface="Verdana"/>
                <a:ea typeface="Verdana"/>
                <a:cs typeface="Verdana"/>
                <a:sym typeface="Verdana"/>
              </a:rPr>
            </a:br>
            <a:r>
              <a:rPr b="0" i="0" lang="en-US" sz="800" u="none" cap="none" strike="noStrike">
                <a:solidFill>
                  <a:schemeClr val="lt1"/>
                </a:solidFill>
                <a:latin typeface="Arial"/>
                <a:ea typeface="Arial"/>
                <a:cs typeface="Arial"/>
                <a:sym typeface="Arial"/>
              </a:rPr>
              <a:t>Copyright © 2017 Capgemini. All rights reserved.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chemeClr val="lt1"/>
              </a:buClr>
              <a:buSzPts val="800"/>
              <a:buFont typeface="Arial"/>
              <a:buNone/>
            </a:pPr>
            <a:r>
              <a:rPr b="0" i="0" lang="en-US" sz="800" u="none" cap="none" strike="noStrike">
                <a:solidFill>
                  <a:schemeClr val="lt1"/>
                </a:solidFill>
                <a:latin typeface="Arial"/>
                <a:ea typeface="Arial"/>
                <a:cs typeface="Arial"/>
                <a:sym typeface="Arial"/>
              </a:rPr>
              <a:t>Rightshore</a:t>
            </a:r>
            <a:r>
              <a:rPr b="0" baseline="30000" i="0" lang="en-US" sz="800" u="none" cap="none" strike="noStrike">
                <a:solidFill>
                  <a:schemeClr val="lt1"/>
                </a:solidFill>
                <a:latin typeface="Arial"/>
                <a:ea typeface="Arial"/>
                <a:cs typeface="Arial"/>
                <a:sym typeface="Arial"/>
              </a:rPr>
              <a:t>®</a:t>
            </a:r>
            <a:r>
              <a:rPr b="0" i="0" lang="en-US" sz="800" u="none" cap="none" strike="noStrike">
                <a:solidFill>
                  <a:schemeClr val="lt1"/>
                </a:solidFill>
                <a:latin typeface="Arial"/>
                <a:ea typeface="Arial"/>
                <a:cs typeface="Arial"/>
                <a:sym typeface="Arial"/>
              </a:rPr>
              <a:t> is a trademark belonging to Capgemini.</a:t>
            </a:r>
            <a:endParaRPr b="0" i="0" sz="1400" u="none" cap="none" strike="noStrike">
              <a:solidFill>
                <a:srgbClr val="000000"/>
              </a:solidFill>
              <a:latin typeface="Arial"/>
              <a:ea typeface="Arial"/>
              <a:cs typeface="Arial"/>
              <a:sym typeface="Arial"/>
            </a:endParaRPr>
          </a:p>
        </p:txBody>
      </p:sp>
      <p:sp>
        <p:nvSpPr>
          <p:cNvPr id="96" name="Google Shape;96;p9"/>
          <p:cNvSpPr/>
          <p:nvPr/>
        </p:nvSpPr>
        <p:spPr>
          <a:xfrm>
            <a:off x="6536184" y="5933302"/>
            <a:ext cx="5219699" cy="276999"/>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Verdana"/>
                <a:ea typeface="Verdana"/>
                <a:cs typeface="Verdana"/>
                <a:sym typeface="Verdana"/>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endParaRPr b="0" i="0" sz="1400" u="none" cap="none" strike="noStrike">
              <a:solidFill>
                <a:srgbClr val="000000"/>
              </a:solidFill>
              <a:latin typeface="Arial"/>
              <a:ea typeface="Arial"/>
              <a:cs typeface="Arial"/>
              <a:sym typeface="Arial"/>
            </a:endParaRPr>
          </a:p>
        </p:txBody>
      </p:sp>
      <p:sp>
        <p:nvSpPr>
          <p:cNvPr id="97" name="Google Shape;97;p9">
            <a:hlinkClick r:id="rId12"/>
          </p:cNvPr>
          <p:cNvSpPr/>
          <p:nvPr/>
        </p:nvSpPr>
        <p:spPr>
          <a:xfrm>
            <a:off x="7489902" y="3812094"/>
            <a:ext cx="2336088" cy="124676"/>
          </a:xfrm>
          <a:prstGeom prst="rect">
            <a:avLst/>
          </a:prstGeom>
          <a:solidFill>
            <a:schemeClr val="accent2">
              <a:alpha val="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98" name="Google Shape;98;p9">
            <a:hlinkClick r:id="rId13"/>
          </p:cNvPr>
          <p:cNvSpPr/>
          <p:nvPr/>
        </p:nvSpPr>
        <p:spPr>
          <a:xfrm>
            <a:off x="10730865" y="3812094"/>
            <a:ext cx="704850" cy="124676"/>
          </a:xfrm>
          <a:prstGeom prst="rect">
            <a:avLst/>
          </a:prstGeom>
          <a:solidFill>
            <a:schemeClr val="accent2">
              <a:alpha val="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99" name="Google Shape;99;p9">
            <a:hlinkClick r:id="rId14"/>
          </p:cNvPr>
          <p:cNvSpPr/>
          <p:nvPr/>
        </p:nvSpPr>
        <p:spPr>
          <a:xfrm>
            <a:off x="6532245" y="4445639"/>
            <a:ext cx="1851660" cy="183449"/>
          </a:xfrm>
          <a:prstGeom prst="rect">
            <a:avLst/>
          </a:prstGeom>
          <a:solidFill>
            <a:schemeClr val="accent2">
              <a:alpha val="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pic>
        <p:nvPicPr>
          <p:cNvPr id="100" name="Google Shape;100;p9"/>
          <p:cNvPicPr preferRelativeResize="0"/>
          <p:nvPr/>
        </p:nvPicPr>
        <p:blipFill rotWithShape="1">
          <a:blip r:embed="rId15">
            <a:alphaModFix/>
          </a:blip>
          <a:srcRect b="0" l="0" r="0" t="0"/>
          <a:stretch/>
        </p:blipFill>
        <p:spPr>
          <a:xfrm>
            <a:off x="407572" y="4434172"/>
            <a:ext cx="2560320" cy="20101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with Shapes - Layout2">
  <p:cSld name="Text with Shapes - Layout2">
    <p:bg>
      <p:bgPr>
        <a:solidFill>
          <a:srgbClr val="E6E7E7"/>
        </a:solidFill>
      </p:bgPr>
    </p:bg>
    <p:spTree>
      <p:nvGrpSpPr>
        <p:cNvPr id="101" name="Shape 101"/>
        <p:cNvGrpSpPr/>
        <p:nvPr/>
      </p:nvGrpSpPr>
      <p:grpSpPr>
        <a:xfrm>
          <a:off x="0" y="0"/>
          <a:ext cx="0" cy="0"/>
          <a:chOff x="0" y="0"/>
          <a:chExt cx="0" cy="0"/>
        </a:xfrm>
      </p:grpSpPr>
      <p:sp>
        <p:nvSpPr>
          <p:cNvPr id="102" name="Google Shape;102;p10"/>
          <p:cNvSpPr txBox="1"/>
          <p:nvPr>
            <p:ph idx="1" type="body"/>
          </p:nvPr>
        </p:nvSpPr>
        <p:spPr>
          <a:xfrm>
            <a:off x="407988" y="2204864"/>
            <a:ext cx="3618859" cy="2924629"/>
          </a:xfrm>
          <a:prstGeom prst="rect">
            <a:avLst/>
          </a:prstGeom>
          <a:noFill/>
          <a:ln>
            <a:noFill/>
          </a:ln>
        </p:spPr>
        <p:txBody>
          <a:bodyPr anchorCtr="0" anchor="b" bIns="0" lIns="0" spcFirstLastPara="1" rIns="0" wrap="square" tIns="0">
            <a:noAutofit/>
          </a:bodyPr>
          <a:lstStyle>
            <a:lvl1pPr indent="-228600" lvl="0" marL="457200" algn="l">
              <a:lnSpc>
                <a:spcPct val="114814"/>
              </a:lnSpc>
              <a:spcBef>
                <a:spcPts val="0"/>
              </a:spcBef>
              <a:spcAft>
                <a:spcPts val="0"/>
              </a:spcAft>
              <a:buClr>
                <a:srgbClr val="2C004B"/>
              </a:buClr>
              <a:buSzPts val="5400"/>
              <a:buNone/>
              <a:defRPr sz="5400">
                <a:solidFill>
                  <a:srgbClr val="2C004B"/>
                </a:solidFill>
              </a:defRPr>
            </a:lvl1pPr>
            <a:lvl2pPr indent="-228600" lvl="1" marL="914400" algn="l">
              <a:lnSpc>
                <a:spcPct val="114814"/>
              </a:lnSpc>
              <a:spcBef>
                <a:spcPts val="600"/>
              </a:spcBef>
              <a:spcAft>
                <a:spcPts val="0"/>
              </a:spcAft>
              <a:buSzPts val="5400"/>
              <a:buNone/>
              <a:defRPr sz="5400">
                <a:solidFill>
                  <a:srgbClr val="2C004B"/>
                </a:solidFill>
              </a:defRPr>
            </a:lvl2pPr>
            <a:lvl3pPr indent="-342900" lvl="2" marL="1371600" algn="l">
              <a:lnSpc>
                <a:spcPct val="88888"/>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0"/>
          <p:cNvSpPr txBox="1"/>
          <p:nvPr>
            <p:ph idx="2" type="body"/>
          </p:nvPr>
        </p:nvSpPr>
        <p:spPr>
          <a:xfrm>
            <a:off x="407988" y="5273460"/>
            <a:ext cx="3618859" cy="675820"/>
          </a:xfrm>
          <a:prstGeom prst="rect">
            <a:avLst/>
          </a:prstGeom>
          <a:noFill/>
          <a:ln>
            <a:noFill/>
          </a:ln>
        </p:spPr>
        <p:txBody>
          <a:bodyPr anchorCtr="0" anchor="t" bIns="0" lIns="0" spcFirstLastPara="1" rIns="0" wrap="square" tIns="0">
            <a:noAutofit/>
          </a:bodyPr>
          <a:lstStyle>
            <a:lvl1pPr indent="-228600" lvl="0" marL="457200" algn="l">
              <a:lnSpc>
                <a:spcPct val="112500"/>
              </a:lnSpc>
              <a:spcBef>
                <a:spcPts val="0"/>
              </a:spcBef>
              <a:spcAft>
                <a:spcPts val="0"/>
              </a:spcAft>
              <a:buClr>
                <a:srgbClr val="2C004B"/>
              </a:buClr>
              <a:buSzPts val="1600"/>
              <a:buNone/>
              <a:defRPr sz="1600">
                <a:solidFill>
                  <a:srgbClr val="2C004B"/>
                </a:solidFill>
              </a:defRPr>
            </a:lvl1pPr>
            <a:lvl2pPr indent="-228600" lvl="1" marL="914400" algn="l">
              <a:lnSpc>
                <a:spcPct val="111111"/>
              </a:lnSpc>
              <a:spcBef>
                <a:spcPts val="600"/>
              </a:spcBef>
              <a:spcAft>
                <a:spcPts val="0"/>
              </a:spcAft>
              <a:buSzPts val="1800"/>
              <a:buNone/>
              <a:defRPr sz="1800">
                <a:solidFill>
                  <a:srgbClr val="2C004B"/>
                </a:solidFill>
              </a:defRPr>
            </a:lvl2pPr>
            <a:lvl3pPr indent="-342900" lvl="2" marL="1371600" algn="l">
              <a:lnSpc>
                <a:spcPct val="88888"/>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104" name="Google Shape;104;p10"/>
          <p:cNvGrpSpPr/>
          <p:nvPr/>
        </p:nvGrpSpPr>
        <p:grpSpPr>
          <a:xfrm>
            <a:off x="3461852" y="0"/>
            <a:ext cx="8730148" cy="6858000"/>
            <a:chOff x="3461852" y="0"/>
            <a:chExt cx="8730148" cy="6858000"/>
          </a:xfrm>
        </p:grpSpPr>
        <p:sp>
          <p:nvSpPr>
            <p:cNvPr id="105" name="Google Shape;105;p10"/>
            <p:cNvSpPr/>
            <p:nvPr/>
          </p:nvSpPr>
          <p:spPr>
            <a:xfrm>
              <a:off x="3461852" y="0"/>
              <a:ext cx="8730148" cy="6858000"/>
            </a:xfrm>
            <a:custGeom>
              <a:rect b="b" l="l" r="r" t="t"/>
              <a:pathLst>
                <a:path extrusionOk="0" h="6858000" w="8730148">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106" name="Google Shape;106;p10"/>
            <p:cNvSpPr/>
            <p:nvPr/>
          </p:nvSpPr>
          <p:spPr>
            <a:xfrm>
              <a:off x="6813803" y="2034666"/>
              <a:ext cx="669225" cy="544797"/>
            </a:xfrm>
            <a:custGeom>
              <a:rect b="b" l="l" r="r" t="t"/>
              <a:pathLst>
                <a:path extrusionOk="0" h="121" w="149">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sp>
          <p:nvSpPr>
            <p:cNvPr id="107" name="Google Shape;107;p10"/>
            <p:cNvSpPr/>
            <p:nvPr/>
          </p:nvSpPr>
          <p:spPr>
            <a:xfrm>
              <a:off x="6464057" y="1641201"/>
              <a:ext cx="1018971" cy="860913"/>
            </a:xfrm>
            <a:custGeom>
              <a:rect b="b" l="l" r="r" t="t"/>
              <a:pathLst>
                <a:path extrusionOk="0" h="192" w="227">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grpSp>
      <p:sp>
        <p:nvSpPr>
          <p:cNvPr id="108" name="Google Shape;108;p10"/>
          <p:cNvSpPr/>
          <p:nvPr/>
        </p:nvSpPr>
        <p:spPr>
          <a:xfrm>
            <a:off x="9496659" y="6555758"/>
            <a:ext cx="2223686" cy="219456"/>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Verdana"/>
                <a:ea typeface="Verdana"/>
                <a:cs typeface="Verdana"/>
                <a:sym typeface="Verdana"/>
              </a:rPr>
              <a:t>© 2017 Capgemini. All rights reserved.</a:t>
            </a:r>
            <a:endParaRPr b="0" i="0" sz="1400" u="none" cap="none" strike="noStrike">
              <a:solidFill>
                <a:srgbClr val="000000"/>
              </a:solidFill>
              <a:latin typeface="Arial"/>
              <a:ea typeface="Arial"/>
              <a:cs typeface="Arial"/>
              <a:sym typeface="Arial"/>
            </a:endParaRPr>
          </a:p>
        </p:txBody>
      </p:sp>
      <p:sp>
        <p:nvSpPr>
          <p:cNvPr id="109" name="Google Shape;109;p10"/>
          <p:cNvSpPr/>
          <p:nvPr/>
        </p:nvSpPr>
        <p:spPr>
          <a:xfrm>
            <a:off x="11665391" y="6555758"/>
            <a:ext cx="360997" cy="21544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chemeClr val="lt1"/>
                </a:solidFill>
                <a:latin typeface="Verdana"/>
                <a:ea typeface="Verdana"/>
                <a:cs typeface="Verdana"/>
                <a:sym typeface="Verdana"/>
              </a:rPr>
              <a:t>‹#›</a:t>
            </a:fld>
            <a:endParaRPr b="0" i="0" sz="800" u="none" cap="none" strike="noStrike">
              <a:solidFill>
                <a:schemeClr val="lt1"/>
              </a:solidFill>
              <a:latin typeface="Verdana"/>
              <a:ea typeface="Verdana"/>
              <a:cs typeface="Verdana"/>
              <a:sym typeface="Verdana"/>
            </a:endParaRPr>
          </a:p>
        </p:txBody>
      </p:sp>
      <p:sp>
        <p:nvSpPr>
          <p:cNvPr id="110" name="Google Shape;110;p10">
            <a:hlinkClick r:id="rId2"/>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Clr>
                <a:srgbClr val="000000"/>
              </a:buClr>
              <a:buSzPts val="800"/>
              <a:buFont typeface="Arial"/>
              <a:buNone/>
            </a:pPr>
            <a:r>
              <a:rPr b="0" i="0" lang="en-US" sz="800" u="none" cap="none" strike="noStrike">
                <a:solidFill>
                  <a:srgbClr val="00458D"/>
                </a:solidFill>
                <a:latin typeface="Verdana"/>
                <a:ea typeface="Verdana"/>
                <a:cs typeface="Verdana"/>
                <a:sym typeface="Verdana"/>
              </a:rPr>
              <a:t>Presentation Title | Author | Date</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White">
  <p:cSld name="Blank-White">
    <p:spTree>
      <p:nvGrpSpPr>
        <p:cNvPr id="111" name="Shape 111"/>
        <p:cNvGrpSpPr/>
        <p:nvPr/>
      </p:nvGrpSpPr>
      <p:grpSpPr>
        <a:xfrm>
          <a:off x="0" y="0"/>
          <a:ext cx="0" cy="0"/>
          <a:chOff x="0" y="0"/>
          <a:chExt cx="0" cy="0"/>
        </a:xfrm>
      </p:grpSpPr>
      <p:sp>
        <p:nvSpPr>
          <p:cNvPr id="112" name="Google Shape;112;p11"/>
          <p:cNvSpPr/>
          <p:nvPr/>
        </p:nvSpPr>
        <p:spPr>
          <a:xfrm>
            <a:off x="11784013" y="6555758"/>
            <a:ext cx="242375" cy="21544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7F7F7F"/>
                </a:solidFill>
                <a:latin typeface="Verdana"/>
                <a:ea typeface="Verdana"/>
                <a:cs typeface="Verdana"/>
                <a:sym typeface="Verdana"/>
              </a:rPr>
              <a:t>‹#›</a:t>
            </a:fld>
            <a:endParaRPr b="0" i="0" sz="800" u="none" cap="none" strike="noStrike">
              <a:solidFill>
                <a:srgbClr val="7F7F7F"/>
              </a:solidFill>
              <a:latin typeface="Verdana"/>
              <a:ea typeface="Verdana"/>
              <a:cs typeface="Verdana"/>
              <a:sym typeface="Verdana"/>
            </a:endParaRPr>
          </a:p>
        </p:txBody>
      </p:sp>
      <p:cxnSp>
        <p:nvCxnSpPr>
          <p:cNvPr id="113" name="Google Shape;113;p11"/>
          <p:cNvCxnSpPr/>
          <p:nvPr/>
        </p:nvCxnSpPr>
        <p:spPr>
          <a:xfrm rot="10800000">
            <a:off x="3283674" y="6587911"/>
            <a:ext cx="0" cy="155576"/>
          </a:xfrm>
          <a:prstGeom prst="straightConnector1">
            <a:avLst/>
          </a:prstGeom>
          <a:solidFill>
            <a:schemeClr val="dk1"/>
          </a:solidFill>
          <a:ln cap="rnd" cmpd="sng" w="12700">
            <a:solidFill>
              <a:schemeClr val="accent2"/>
            </a:solidFill>
            <a:prstDash val="solid"/>
            <a:round/>
            <a:headEnd len="sm" w="sm" type="none"/>
            <a:tailEnd len="sm" w="sm" type="none"/>
          </a:ln>
        </p:spPr>
      </p:cxnSp>
      <p:sp>
        <p:nvSpPr>
          <p:cNvPr id="114" name="Google Shape;114;p11">
            <a:hlinkClick r:id="rId2"/>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Clr>
                <a:srgbClr val="000000"/>
              </a:buClr>
              <a:buSzPts val="800"/>
              <a:buFont typeface="Arial"/>
              <a:buNone/>
            </a:pPr>
            <a:r>
              <a:rPr b="0" i="0" lang="en-US" sz="800" u="none" cap="none" strike="noStrike">
                <a:solidFill>
                  <a:srgbClr val="00458D"/>
                </a:solidFill>
                <a:latin typeface="Verdana"/>
                <a:ea typeface="Verdana"/>
                <a:cs typeface="Verdana"/>
                <a:sym typeface="Verdana"/>
              </a:rPr>
              <a:t>Presentation Title | Author | Date</a:t>
            </a:r>
            <a:endParaRPr b="0" i="0" sz="1400" u="none" cap="none" strike="noStrike">
              <a:solidFill>
                <a:srgbClr val="000000"/>
              </a:solidFill>
              <a:latin typeface="Arial"/>
              <a:ea typeface="Arial"/>
              <a:cs typeface="Arial"/>
              <a:sym typeface="Arial"/>
            </a:endParaRPr>
          </a:p>
        </p:txBody>
      </p:sp>
      <p:sp>
        <p:nvSpPr>
          <p:cNvPr id="115" name="Google Shape;115;p11"/>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767676"/>
                </a:solidFill>
                <a:latin typeface="Verdana"/>
                <a:ea typeface="Verdana"/>
                <a:cs typeface="Verdana"/>
                <a:sym typeface="Verdana"/>
              </a:rPr>
              <a:t>© 2017 Capgemini. All rights reserved.</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3.xml"/><Relationship Id="rId11" Type="http://schemas.openxmlformats.org/officeDocument/2006/relationships/slideLayout" Target="../slideLayouts/slideLayout14.xml"/><Relationship Id="rId22" Type="http://schemas.openxmlformats.org/officeDocument/2006/relationships/slideLayout" Target="../slideLayouts/slideLayout25.xml"/><Relationship Id="rId10" Type="http://schemas.openxmlformats.org/officeDocument/2006/relationships/slideLayout" Target="../slideLayouts/slideLayout13.xml"/><Relationship Id="rId21" Type="http://schemas.openxmlformats.org/officeDocument/2006/relationships/slideLayout" Target="../slideLayouts/slideLayout24.xml"/><Relationship Id="rId13" Type="http://schemas.openxmlformats.org/officeDocument/2006/relationships/slideLayout" Target="../slideLayouts/slideLayout16.xml"/><Relationship Id="rId24" Type="http://schemas.openxmlformats.org/officeDocument/2006/relationships/theme" Target="../theme/theme4.xml"/><Relationship Id="rId12" Type="http://schemas.openxmlformats.org/officeDocument/2006/relationships/slideLayout" Target="../slideLayouts/slideLayout15.xml"/><Relationship Id="rId23" Type="http://schemas.openxmlformats.org/officeDocument/2006/relationships/slideLayout" Target="../slideLayouts/slideLayout26.xml"/><Relationship Id="rId1" Type="http://schemas.openxmlformats.org/officeDocument/2006/relationships/image" Target="../media/image2.png"/><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slideLayout" Target="../slideLayouts/slideLayout7.xml"/><Relationship Id="rId9" Type="http://schemas.openxmlformats.org/officeDocument/2006/relationships/slideLayout" Target="../slideLayouts/slideLayout12.xml"/><Relationship Id="rId15" Type="http://schemas.openxmlformats.org/officeDocument/2006/relationships/slideLayout" Target="../slideLayouts/slideLayout18.xml"/><Relationship Id="rId14" Type="http://schemas.openxmlformats.org/officeDocument/2006/relationships/slideLayout" Target="../slideLayouts/slideLayout17.xml"/><Relationship Id="rId17" Type="http://schemas.openxmlformats.org/officeDocument/2006/relationships/slideLayout" Target="../slideLayouts/slideLayout20.xml"/><Relationship Id="rId16" Type="http://schemas.openxmlformats.org/officeDocument/2006/relationships/slideLayout" Target="../slideLayouts/slideLayout19.xml"/><Relationship Id="rId5" Type="http://schemas.openxmlformats.org/officeDocument/2006/relationships/slideLayout" Target="../slideLayouts/slideLayout8.xml"/><Relationship Id="rId19" Type="http://schemas.openxmlformats.org/officeDocument/2006/relationships/slideLayout" Target="../slideLayouts/slideLayout22.xml"/><Relationship Id="rId6" Type="http://schemas.openxmlformats.org/officeDocument/2006/relationships/slideLayout" Target="../slideLayouts/slideLayout9.xml"/><Relationship Id="rId18" Type="http://schemas.openxmlformats.org/officeDocument/2006/relationships/slideLayout" Target="../slideLayouts/slideLayout21.xml"/><Relationship Id="rId7" Type="http://schemas.openxmlformats.org/officeDocument/2006/relationships/slideLayout" Target="../slideLayouts/slideLayout10.xml"/><Relationship Id="rId8"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slideLayout" Target="../slideLayouts/slideLayout38.xml"/><Relationship Id="rId12" Type="http://schemas.openxmlformats.org/officeDocument/2006/relationships/slideLayout" Target="../slideLayouts/slideLayout37.xml"/><Relationship Id="rId1" Type="http://schemas.openxmlformats.org/officeDocument/2006/relationships/image" Target="../media/image2.png"/><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5" Type="http://schemas.openxmlformats.org/officeDocument/2006/relationships/slideLayout" Target="../slideLayouts/slideLayout40.xml"/><Relationship Id="rId14" Type="http://schemas.openxmlformats.org/officeDocument/2006/relationships/slideLayout" Target="../slideLayouts/slideLayout39.xml"/><Relationship Id="rId17" Type="http://schemas.openxmlformats.org/officeDocument/2006/relationships/slideLayout" Target="../slideLayouts/slideLayout42.xml"/><Relationship Id="rId16" Type="http://schemas.openxmlformats.org/officeDocument/2006/relationships/slideLayout" Target="../slideLayouts/slideLayout41.xml"/><Relationship Id="rId5" Type="http://schemas.openxmlformats.org/officeDocument/2006/relationships/slideLayout" Target="../slideLayouts/slideLayout30.xml"/><Relationship Id="rId19" Type="http://schemas.openxmlformats.org/officeDocument/2006/relationships/slideLayout" Target="../slideLayouts/slideLayout44.xml"/><Relationship Id="rId6" Type="http://schemas.openxmlformats.org/officeDocument/2006/relationships/slideLayout" Target="../slideLayouts/slideLayout31.xml"/><Relationship Id="rId18" Type="http://schemas.openxmlformats.org/officeDocument/2006/relationships/slideLayout" Target="../slideLayouts/slideLayout43.xml"/><Relationship Id="rId7" Type="http://schemas.openxmlformats.org/officeDocument/2006/relationships/slideLayout" Target="../slideLayouts/slideLayout32.xml"/><Relationship Id="rId8"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11" name="Google Shape;11;p1"/>
          <p:cNvSpPr txBox="1"/>
          <p:nvPr>
            <p:ph type="title"/>
          </p:nvPr>
        </p:nvSpPr>
        <p:spPr>
          <a:xfrm>
            <a:off x="413068" y="418452"/>
            <a:ext cx="11083532" cy="859536"/>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2"/>
              </a:buClr>
              <a:buSzPts val="2600"/>
              <a:buFont typeface="Verdana"/>
              <a:buNone/>
              <a:defRPr b="0" i="0" sz="2600" u="none" cap="none" strike="noStrike">
                <a:solidFill>
                  <a:schemeClr val="dk2"/>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 name="Google Shape;12;p1"/>
          <p:cNvSpPr txBox="1"/>
          <p:nvPr>
            <p:ph idx="1" type="body"/>
          </p:nvPr>
        </p:nvSpPr>
        <p:spPr>
          <a:xfrm>
            <a:off x="413067" y="1412875"/>
            <a:ext cx="11370945" cy="4351337"/>
          </a:xfrm>
          <a:prstGeom prst="rect">
            <a:avLst/>
          </a:prstGeom>
          <a:noFill/>
          <a:ln>
            <a:noFill/>
          </a:ln>
        </p:spPr>
        <p:txBody>
          <a:bodyPr anchorCtr="0" anchor="t" bIns="0" lIns="0" spcFirstLastPara="1" rIns="0" wrap="square" tIns="0">
            <a:noAutofit/>
          </a:bodyPr>
          <a:lstStyle>
            <a:lvl1pPr indent="-228600" lvl="0" marL="45720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Verdana"/>
                <a:ea typeface="Verdana"/>
                <a:cs typeface="Verdana"/>
                <a:sym typeface="Verdana"/>
              </a:defRPr>
            </a:lvl1pPr>
            <a:lvl2pPr indent="-330200" lvl="1" marL="914400" marR="0" rtl="0" algn="l">
              <a:lnSpc>
                <a:spcPct val="112500"/>
              </a:lnSpc>
              <a:spcBef>
                <a:spcPts val="600"/>
              </a:spcBef>
              <a:spcAft>
                <a:spcPts val="0"/>
              </a:spcAft>
              <a:buClr>
                <a:schemeClr val="accent1"/>
              </a:buClr>
              <a:buSzPts val="1600"/>
              <a:buFont typeface="Noto Sans Symbols"/>
              <a:buChar char="▪"/>
              <a:defRPr b="0" i="0" sz="1600" u="none" cap="none" strike="noStrike">
                <a:solidFill>
                  <a:schemeClr val="dk1"/>
                </a:solidFill>
                <a:latin typeface="Verdana"/>
                <a:ea typeface="Verdana"/>
                <a:cs typeface="Verdana"/>
                <a:sym typeface="Verdana"/>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indent="-304800" lvl="3" marL="1828800" marR="0" rtl="0" algn="l">
              <a:lnSpc>
                <a:spcPct val="116666"/>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indent="-298450" lvl="4" marL="2286000" marR="0" rtl="0" algn="l">
              <a:lnSpc>
                <a:spcPct val="90000"/>
              </a:lnSpc>
              <a:spcBef>
                <a:spcPts val="600"/>
              </a:spcBef>
              <a:spcAft>
                <a:spcPts val="0"/>
              </a:spcAft>
              <a:buClr>
                <a:schemeClr val="dk1"/>
              </a:buClr>
              <a:buSzPts val="1100"/>
              <a:buFont typeface="Arial"/>
              <a:buChar char="•"/>
              <a:defRPr b="0" i="0" sz="11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pic>
        <p:nvPicPr>
          <p:cNvPr id="13" name="Google Shape;13;p1"/>
          <p:cNvPicPr preferRelativeResize="0"/>
          <p:nvPr/>
        </p:nvPicPr>
        <p:blipFill rotWithShape="1">
          <a:blip r:embed="rId1">
            <a:alphaModFix/>
          </a:blip>
          <a:srcRect b="16530" l="81836" r="0" t="-4713"/>
          <a:stretch/>
        </p:blipFill>
        <p:spPr>
          <a:xfrm>
            <a:off x="11547793" y="188640"/>
            <a:ext cx="424356" cy="45962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4" name="Shape 34"/>
        <p:cNvGrpSpPr/>
        <p:nvPr/>
      </p:nvGrpSpPr>
      <p:grpSpPr>
        <a:xfrm>
          <a:off x="0" y="0"/>
          <a:ext cx="0" cy="0"/>
          <a:chOff x="0" y="0"/>
          <a:chExt cx="0" cy="0"/>
        </a:xfrm>
      </p:grpSpPr>
      <p:sp>
        <p:nvSpPr>
          <p:cNvPr id="35" name="Google Shape;35;p6"/>
          <p:cNvSpPr txBox="1"/>
          <p:nvPr>
            <p:ph type="title"/>
          </p:nvPr>
        </p:nvSpPr>
        <p:spPr>
          <a:xfrm>
            <a:off x="407988" y="404813"/>
            <a:ext cx="11016604" cy="863601"/>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2"/>
              </a:buClr>
              <a:buSzPts val="2600"/>
              <a:buFont typeface="Verdana"/>
              <a:buNone/>
              <a:defRPr b="0" i="0" sz="2600" u="none" cap="none" strike="noStrike">
                <a:solidFill>
                  <a:schemeClr val="dk2"/>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36" name="Google Shape;36;p6"/>
          <p:cNvPicPr preferRelativeResize="0"/>
          <p:nvPr/>
        </p:nvPicPr>
        <p:blipFill rotWithShape="1">
          <a:blip r:embed="rId1">
            <a:alphaModFix/>
          </a:blip>
          <a:srcRect b="16530" l="81836" r="0" t="-4713"/>
          <a:stretch/>
        </p:blipFill>
        <p:spPr>
          <a:xfrm>
            <a:off x="11547793" y="188640"/>
            <a:ext cx="424356" cy="459624"/>
          </a:xfrm>
          <a:prstGeom prst="rect">
            <a:avLst/>
          </a:prstGeom>
          <a:noFill/>
          <a:ln>
            <a:noFill/>
          </a:ln>
        </p:spPr>
      </p:pic>
      <p:sp>
        <p:nvSpPr>
          <p:cNvPr id="37" name="Google Shape;37;p6"/>
          <p:cNvSpPr txBox="1"/>
          <p:nvPr>
            <p:ph idx="1" type="body"/>
          </p:nvPr>
        </p:nvSpPr>
        <p:spPr>
          <a:xfrm>
            <a:off x="413067" y="1412875"/>
            <a:ext cx="11370945" cy="5040313"/>
          </a:xfrm>
          <a:prstGeom prst="rect">
            <a:avLst/>
          </a:prstGeom>
          <a:noFill/>
          <a:ln>
            <a:noFill/>
          </a:ln>
        </p:spPr>
        <p:txBody>
          <a:bodyPr anchorCtr="0" anchor="t" bIns="0" lIns="0" spcFirstLastPara="1" rIns="0" wrap="square" tIns="0">
            <a:noAutofit/>
          </a:bodyPr>
          <a:lstStyle>
            <a:lvl1pPr indent="-228600" lvl="0" marL="45720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Verdana"/>
                <a:ea typeface="Verdana"/>
                <a:cs typeface="Verdana"/>
                <a:sym typeface="Verdana"/>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Verdana"/>
                <a:ea typeface="Verdana"/>
                <a:cs typeface="Verdana"/>
                <a:sym typeface="Verdana"/>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38" name="Google Shape;38;p6"/>
          <p:cNvSpPr/>
          <p:nvPr/>
        </p:nvSpPr>
        <p:spPr>
          <a:xfrm>
            <a:off x="12496801" y="1590548"/>
            <a:ext cx="595070" cy="621323"/>
          </a:xfrm>
          <a:prstGeom prst="rect">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1" i="0" lang="en-US" sz="600" u="none" cap="none" strike="noStrike">
                <a:solidFill>
                  <a:schemeClr val="lt1"/>
                </a:solidFill>
                <a:latin typeface="Verdana"/>
                <a:ea typeface="Verdana"/>
                <a:cs typeface="Verdana"/>
                <a:sym typeface="Verdana"/>
              </a:rPr>
              <a:t>Capgemini Blue</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40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R 0</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G 112</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B 173</a:t>
            </a:r>
            <a:endParaRPr b="0" i="0" sz="1400" u="none" cap="none" strike="noStrike">
              <a:solidFill>
                <a:srgbClr val="000000"/>
              </a:solidFill>
              <a:latin typeface="Arial"/>
              <a:ea typeface="Arial"/>
              <a:cs typeface="Arial"/>
              <a:sym typeface="Arial"/>
            </a:endParaRPr>
          </a:p>
        </p:txBody>
      </p:sp>
      <p:sp>
        <p:nvSpPr>
          <p:cNvPr id="39" name="Google Shape;39;p6"/>
          <p:cNvSpPr/>
          <p:nvPr/>
        </p:nvSpPr>
        <p:spPr>
          <a:xfrm>
            <a:off x="13091871" y="1590548"/>
            <a:ext cx="595070" cy="621323"/>
          </a:xfrm>
          <a:prstGeom prst="rect">
            <a:avLst/>
          </a:prstGeom>
          <a:solidFill>
            <a:schemeClr val="accen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1" i="0" lang="en-US" sz="600" u="none" cap="none" strike="noStrike">
                <a:solidFill>
                  <a:schemeClr val="lt1"/>
                </a:solidFill>
                <a:latin typeface="Verdana"/>
                <a:ea typeface="Verdana"/>
                <a:cs typeface="Verdana"/>
                <a:sym typeface="Verdana"/>
              </a:rPr>
              <a:t>Vibrant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Blue</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40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R 18</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G 171</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B 219</a:t>
            </a:r>
            <a:endParaRPr b="0" i="0" sz="1400" u="none" cap="none" strike="noStrike">
              <a:solidFill>
                <a:srgbClr val="000000"/>
              </a:solidFill>
              <a:latin typeface="Arial"/>
              <a:ea typeface="Arial"/>
              <a:cs typeface="Arial"/>
              <a:sym typeface="Arial"/>
            </a:endParaRPr>
          </a:p>
        </p:txBody>
      </p:sp>
      <p:sp>
        <p:nvSpPr>
          <p:cNvPr id="40" name="Google Shape;40;p6"/>
          <p:cNvSpPr/>
          <p:nvPr/>
        </p:nvSpPr>
        <p:spPr>
          <a:xfrm>
            <a:off x="13686941" y="1590548"/>
            <a:ext cx="595070" cy="621323"/>
          </a:xfrm>
          <a:prstGeom prst="rect">
            <a:avLst/>
          </a:prstGeom>
          <a:solidFill>
            <a:schemeClr val="accent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1" i="0" lang="en-US" sz="600" u="none" cap="none" strike="noStrike">
                <a:solidFill>
                  <a:schemeClr val="lt1"/>
                </a:solidFill>
                <a:latin typeface="Verdana"/>
                <a:ea typeface="Verdana"/>
                <a:cs typeface="Verdana"/>
                <a:sym typeface="Verdana"/>
              </a:rPr>
              <a:t>Deep</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Purple</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40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R 43</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G 10</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B 61</a:t>
            </a:r>
            <a:endParaRPr b="0" i="0" sz="1400" u="none" cap="none" strike="noStrike">
              <a:solidFill>
                <a:srgbClr val="000000"/>
              </a:solidFill>
              <a:latin typeface="Arial"/>
              <a:ea typeface="Arial"/>
              <a:cs typeface="Arial"/>
              <a:sym typeface="Arial"/>
            </a:endParaRPr>
          </a:p>
        </p:txBody>
      </p:sp>
      <p:sp>
        <p:nvSpPr>
          <p:cNvPr id="41" name="Google Shape;41;p6"/>
          <p:cNvSpPr/>
          <p:nvPr/>
        </p:nvSpPr>
        <p:spPr>
          <a:xfrm>
            <a:off x="14282011" y="1590548"/>
            <a:ext cx="595070" cy="621323"/>
          </a:xfrm>
          <a:prstGeom prst="rect">
            <a:avLst/>
          </a:pr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1" i="0" lang="en-US" sz="600" u="none" cap="none" strike="noStrike">
                <a:solidFill>
                  <a:schemeClr val="lt1"/>
                </a:solidFill>
                <a:latin typeface="Verdana"/>
                <a:ea typeface="Verdana"/>
                <a:cs typeface="Verdana"/>
                <a:sym typeface="Verdana"/>
              </a:rPr>
              <a:t>Tech</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Red</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40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R 255</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G 48</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B 76</a:t>
            </a:r>
            <a:endParaRPr b="0" i="0" sz="1400" u="none" cap="none" strike="noStrike">
              <a:solidFill>
                <a:srgbClr val="000000"/>
              </a:solidFill>
              <a:latin typeface="Arial"/>
              <a:ea typeface="Arial"/>
              <a:cs typeface="Arial"/>
              <a:sym typeface="Arial"/>
            </a:endParaRPr>
          </a:p>
        </p:txBody>
      </p:sp>
      <p:sp>
        <p:nvSpPr>
          <p:cNvPr id="42" name="Google Shape;42;p6"/>
          <p:cNvSpPr/>
          <p:nvPr/>
        </p:nvSpPr>
        <p:spPr>
          <a:xfrm>
            <a:off x="14877081" y="1590548"/>
            <a:ext cx="595070" cy="621323"/>
          </a:xfrm>
          <a:prstGeom prst="rect">
            <a:avLst/>
          </a:prstGeom>
          <a:solidFill>
            <a:schemeClr val="accent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1" i="0" lang="en-US" sz="600" u="none" cap="none" strike="noStrike">
                <a:solidFill>
                  <a:schemeClr val="lt1"/>
                </a:solidFill>
                <a:latin typeface="Verdana"/>
                <a:ea typeface="Verdana"/>
                <a:cs typeface="Verdana"/>
                <a:sym typeface="Verdana"/>
              </a:rPr>
              <a:t>Zest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Green</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40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R 149</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G 230</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B 22</a:t>
            </a:r>
            <a:endParaRPr b="0" i="0" sz="1400" u="none" cap="none" strike="noStrike">
              <a:solidFill>
                <a:srgbClr val="000000"/>
              </a:solidFill>
              <a:latin typeface="Arial"/>
              <a:ea typeface="Arial"/>
              <a:cs typeface="Arial"/>
              <a:sym typeface="Arial"/>
            </a:endParaRPr>
          </a:p>
        </p:txBody>
      </p:sp>
      <p:sp>
        <p:nvSpPr>
          <p:cNvPr id="43" name="Google Shape;43;p6"/>
          <p:cNvSpPr/>
          <p:nvPr/>
        </p:nvSpPr>
        <p:spPr>
          <a:xfrm>
            <a:off x="12496801" y="2468607"/>
            <a:ext cx="595070" cy="621323"/>
          </a:xfrm>
          <a:prstGeom prst="rect">
            <a:avLst/>
          </a:prstGeom>
          <a:solidFill>
            <a:srgbClr val="80B8D6"/>
          </a:solidFill>
          <a:ln>
            <a:noFill/>
          </a:ln>
        </p:spPr>
        <p:txBody>
          <a:bodyPr anchorCtr="0" anchor="ctr" bIns="0" lIns="0" spcFirstLastPara="1" rIns="0" wrap="square" tIns="0">
            <a:noAutofit/>
          </a:bodyPr>
          <a:lstStyle/>
          <a:p>
            <a:pPr indent="0" lvl="0" marL="58738" marR="0" rtl="0" algn="l">
              <a:lnSpc>
                <a:spcPct val="100000"/>
              </a:lnSpc>
              <a:spcBef>
                <a:spcPts val="0"/>
              </a:spcBef>
              <a:spcAft>
                <a:spcPts val="0"/>
              </a:spcAft>
              <a:buClr>
                <a:srgbClr val="000000"/>
              </a:buClr>
              <a:buSzPts val="600"/>
              <a:buFont typeface="Arial"/>
              <a:buNone/>
            </a:pPr>
            <a:r>
              <a:rPr b="1" i="0" lang="en-US" sz="600" u="none" cap="none" strike="noStrike">
                <a:solidFill>
                  <a:schemeClr val="lt1"/>
                </a:solidFill>
                <a:latin typeface="Verdana"/>
                <a:ea typeface="Verdana"/>
                <a:cs typeface="Verdana"/>
                <a:sym typeface="Verdana"/>
              </a:rPr>
              <a:t>Capgemini Blue</a:t>
            </a:r>
            <a:r>
              <a:rPr b="0" i="0" lang="en-US" sz="600" u="none" cap="none" strike="noStrike">
                <a:solidFill>
                  <a:schemeClr val="lt1"/>
                </a:solidFill>
                <a:latin typeface="Verdana"/>
                <a:ea typeface="Verdana"/>
                <a:cs typeface="Verdana"/>
                <a:sym typeface="Verdana"/>
              </a:rPr>
              <a:t> (-50%)</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40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R 128</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G 184</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B 214</a:t>
            </a:r>
            <a:endParaRPr b="0" i="0" sz="1400" u="none" cap="none" strike="noStrike">
              <a:solidFill>
                <a:srgbClr val="000000"/>
              </a:solidFill>
              <a:latin typeface="Arial"/>
              <a:ea typeface="Arial"/>
              <a:cs typeface="Arial"/>
              <a:sym typeface="Arial"/>
            </a:endParaRPr>
          </a:p>
        </p:txBody>
      </p:sp>
      <p:sp>
        <p:nvSpPr>
          <p:cNvPr id="44" name="Google Shape;44;p6"/>
          <p:cNvSpPr/>
          <p:nvPr/>
        </p:nvSpPr>
        <p:spPr>
          <a:xfrm>
            <a:off x="13091871" y="2468607"/>
            <a:ext cx="595070" cy="621323"/>
          </a:xfrm>
          <a:prstGeom prst="rect">
            <a:avLst/>
          </a:prstGeom>
          <a:solidFill>
            <a:srgbClr val="88D5ED"/>
          </a:solidFill>
          <a:ln>
            <a:noFill/>
          </a:ln>
        </p:spPr>
        <p:txBody>
          <a:bodyPr anchorCtr="0" anchor="ctr" bIns="0" lIns="0" spcFirstLastPara="1" rIns="0" wrap="square" tIns="0">
            <a:noAutofit/>
          </a:bodyPr>
          <a:lstStyle/>
          <a:p>
            <a:pPr indent="0" lvl="0" marL="58738" marR="0" rtl="0" algn="l">
              <a:lnSpc>
                <a:spcPct val="100000"/>
              </a:lnSpc>
              <a:spcBef>
                <a:spcPts val="0"/>
              </a:spcBef>
              <a:spcAft>
                <a:spcPts val="0"/>
              </a:spcAft>
              <a:buClr>
                <a:srgbClr val="000000"/>
              </a:buClr>
              <a:buSzPts val="600"/>
              <a:buFont typeface="Arial"/>
              <a:buNone/>
            </a:pPr>
            <a:r>
              <a:rPr b="1" i="0" lang="en-US" sz="600" u="none" cap="none" strike="noStrike">
                <a:solidFill>
                  <a:schemeClr val="lt1"/>
                </a:solidFill>
                <a:latin typeface="Verdana"/>
                <a:ea typeface="Verdana"/>
                <a:cs typeface="Verdana"/>
                <a:sym typeface="Verdana"/>
              </a:rPr>
              <a:t>Vibrant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Blue</a:t>
            </a:r>
            <a:r>
              <a:rPr b="0" i="0" lang="en-US" sz="600" u="none" cap="none" strike="noStrike">
                <a:solidFill>
                  <a:schemeClr val="lt1"/>
                </a:solidFill>
                <a:latin typeface="Verdana"/>
                <a:ea typeface="Verdana"/>
                <a:cs typeface="Verdana"/>
                <a:sym typeface="Verdana"/>
              </a:rPr>
              <a:t> (-50%)</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40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R 136</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G 213</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B 237</a:t>
            </a:r>
            <a:endParaRPr b="0" i="0" sz="1400" u="none" cap="none" strike="noStrike">
              <a:solidFill>
                <a:srgbClr val="000000"/>
              </a:solidFill>
              <a:latin typeface="Arial"/>
              <a:ea typeface="Arial"/>
              <a:cs typeface="Arial"/>
              <a:sym typeface="Arial"/>
            </a:endParaRPr>
          </a:p>
        </p:txBody>
      </p:sp>
      <p:sp>
        <p:nvSpPr>
          <p:cNvPr id="45" name="Google Shape;45;p6"/>
          <p:cNvSpPr/>
          <p:nvPr/>
        </p:nvSpPr>
        <p:spPr>
          <a:xfrm>
            <a:off x="13686941" y="2468607"/>
            <a:ext cx="595070" cy="621323"/>
          </a:xfrm>
          <a:prstGeom prst="rect">
            <a:avLst/>
          </a:prstGeom>
          <a:solidFill>
            <a:srgbClr val="6D64CC"/>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1" i="0" lang="en-US" sz="600" u="none" cap="none" strike="noStrike">
                <a:solidFill>
                  <a:schemeClr val="lt1"/>
                </a:solidFill>
                <a:latin typeface="Verdana"/>
                <a:ea typeface="Verdana"/>
                <a:cs typeface="Verdana"/>
                <a:sym typeface="Verdana"/>
              </a:rPr>
              <a:t>Bright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Purple</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40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R 109</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G 100</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B 204</a:t>
            </a:r>
            <a:endParaRPr b="0" i="0" sz="1400" u="none" cap="none" strike="noStrike">
              <a:solidFill>
                <a:srgbClr val="000000"/>
              </a:solidFill>
              <a:latin typeface="Arial"/>
              <a:ea typeface="Arial"/>
              <a:cs typeface="Arial"/>
              <a:sym typeface="Arial"/>
            </a:endParaRPr>
          </a:p>
        </p:txBody>
      </p:sp>
      <p:sp>
        <p:nvSpPr>
          <p:cNvPr id="46" name="Google Shape;46;p6"/>
          <p:cNvSpPr/>
          <p:nvPr/>
        </p:nvSpPr>
        <p:spPr>
          <a:xfrm>
            <a:off x="14282011" y="2468607"/>
            <a:ext cx="595070" cy="621323"/>
          </a:xfrm>
          <a:prstGeom prst="rect">
            <a:avLst/>
          </a:prstGeom>
          <a:solidFill>
            <a:srgbClr val="FF6327"/>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1" i="0" lang="en-US" sz="600" u="none" cap="none" strike="noStrike">
                <a:solidFill>
                  <a:schemeClr val="lt1"/>
                </a:solidFill>
                <a:latin typeface="Verdana"/>
                <a:ea typeface="Verdana"/>
                <a:cs typeface="Verdana"/>
                <a:sym typeface="Verdana"/>
              </a:rPr>
              <a:t>Orange</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40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R 255</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G 99</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B 39</a:t>
            </a:r>
            <a:endParaRPr b="0" i="0" sz="1400" u="none" cap="none" strike="noStrike">
              <a:solidFill>
                <a:srgbClr val="000000"/>
              </a:solidFill>
              <a:latin typeface="Arial"/>
              <a:ea typeface="Arial"/>
              <a:cs typeface="Arial"/>
              <a:sym typeface="Arial"/>
            </a:endParaRPr>
          </a:p>
        </p:txBody>
      </p:sp>
      <p:sp>
        <p:nvSpPr>
          <p:cNvPr id="47" name="Google Shape;47;p6"/>
          <p:cNvSpPr/>
          <p:nvPr/>
        </p:nvSpPr>
        <p:spPr>
          <a:xfrm>
            <a:off x="14877081" y="2468607"/>
            <a:ext cx="595070" cy="621323"/>
          </a:xfrm>
          <a:prstGeom prst="rect">
            <a:avLst/>
          </a:prstGeom>
          <a:solidFill>
            <a:srgbClr val="C8FF1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1" i="0" lang="en-US" sz="600" u="none" cap="none" strike="noStrike">
                <a:solidFill>
                  <a:schemeClr val="lt1"/>
                </a:solidFill>
                <a:latin typeface="Verdana"/>
                <a:ea typeface="Verdana"/>
                <a:cs typeface="Verdana"/>
                <a:sym typeface="Verdana"/>
              </a:rPr>
              <a:t>Bright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Green</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40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R 200</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G 255</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B 22</a:t>
            </a:r>
            <a:endParaRPr b="0" i="0" sz="1400" u="none" cap="none" strike="noStrike">
              <a:solidFill>
                <a:srgbClr val="000000"/>
              </a:solidFill>
              <a:latin typeface="Arial"/>
              <a:ea typeface="Arial"/>
              <a:cs typeface="Arial"/>
              <a:sym typeface="Arial"/>
            </a:endParaRPr>
          </a:p>
        </p:txBody>
      </p:sp>
      <p:sp>
        <p:nvSpPr>
          <p:cNvPr id="48" name="Google Shape;48;p6"/>
          <p:cNvSpPr/>
          <p:nvPr/>
        </p:nvSpPr>
        <p:spPr>
          <a:xfrm>
            <a:off x="13686941" y="3089930"/>
            <a:ext cx="595070" cy="621323"/>
          </a:xfrm>
          <a:prstGeom prst="rect">
            <a:avLst/>
          </a:prstGeom>
          <a:solidFill>
            <a:srgbClr val="7E39BA"/>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1" i="0" lang="en-US" sz="600" u="none" cap="none" strike="noStrike">
                <a:solidFill>
                  <a:schemeClr val="lt1"/>
                </a:solidFill>
                <a:latin typeface="Verdana"/>
                <a:ea typeface="Verdana"/>
                <a:cs typeface="Verdana"/>
                <a:sym typeface="Verdana"/>
              </a:rPr>
              <a:t>Purple</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40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R 126</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G 57</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B 186</a:t>
            </a:r>
            <a:endParaRPr b="0" i="0" sz="1400" u="none" cap="none" strike="noStrike">
              <a:solidFill>
                <a:srgbClr val="000000"/>
              </a:solidFill>
              <a:latin typeface="Arial"/>
              <a:ea typeface="Arial"/>
              <a:cs typeface="Arial"/>
              <a:sym typeface="Arial"/>
            </a:endParaRPr>
          </a:p>
        </p:txBody>
      </p:sp>
      <p:sp>
        <p:nvSpPr>
          <p:cNvPr id="49" name="Google Shape;49;p6"/>
          <p:cNvSpPr/>
          <p:nvPr/>
        </p:nvSpPr>
        <p:spPr>
          <a:xfrm>
            <a:off x="14877081" y="3089930"/>
            <a:ext cx="595070" cy="621323"/>
          </a:xfrm>
          <a:prstGeom prst="rect">
            <a:avLst/>
          </a:prstGeom>
          <a:solidFill>
            <a:srgbClr val="00C37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1" i="0" lang="en-US" sz="600" u="none" cap="none" strike="noStrike">
                <a:solidFill>
                  <a:schemeClr val="lt1"/>
                </a:solidFill>
                <a:latin typeface="Verdana"/>
                <a:ea typeface="Verdana"/>
                <a:cs typeface="Verdana"/>
                <a:sym typeface="Verdana"/>
              </a:rPr>
              <a:t>Green</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40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R 0</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G 195</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B 123</a:t>
            </a:r>
            <a:endParaRPr b="0" i="0" sz="1400" u="none" cap="none" strike="noStrike">
              <a:solidFill>
                <a:srgbClr val="000000"/>
              </a:solidFill>
              <a:latin typeface="Arial"/>
              <a:ea typeface="Arial"/>
              <a:cs typeface="Arial"/>
              <a:sym typeface="Arial"/>
            </a:endParaRPr>
          </a:p>
        </p:txBody>
      </p:sp>
      <p:sp>
        <p:nvSpPr>
          <p:cNvPr id="50" name="Google Shape;50;p6"/>
          <p:cNvSpPr/>
          <p:nvPr/>
        </p:nvSpPr>
        <p:spPr>
          <a:xfrm>
            <a:off x="14877081" y="4948917"/>
            <a:ext cx="595070" cy="621323"/>
          </a:xfrm>
          <a:prstGeom prst="rect">
            <a:avLst/>
          </a:prstGeom>
          <a:solidFill>
            <a:srgbClr val="15636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1" i="0" lang="en-US" sz="600" u="none" cap="none" strike="noStrike">
                <a:solidFill>
                  <a:schemeClr val="lt1"/>
                </a:solidFill>
                <a:latin typeface="Verdana"/>
                <a:ea typeface="Verdana"/>
                <a:cs typeface="Verdana"/>
                <a:sym typeface="Verdana"/>
              </a:rPr>
              <a:t>Dark</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Green</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40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R 21</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G 99</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B 107</a:t>
            </a:r>
            <a:endParaRPr b="0" i="0" sz="1400" u="none" cap="none" strike="noStrike">
              <a:solidFill>
                <a:srgbClr val="000000"/>
              </a:solidFill>
              <a:latin typeface="Arial"/>
              <a:ea typeface="Arial"/>
              <a:cs typeface="Arial"/>
              <a:sym typeface="Arial"/>
            </a:endParaRPr>
          </a:p>
        </p:txBody>
      </p:sp>
      <p:sp>
        <p:nvSpPr>
          <p:cNvPr id="51" name="Google Shape;51;p6"/>
          <p:cNvSpPr/>
          <p:nvPr/>
        </p:nvSpPr>
        <p:spPr>
          <a:xfrm>
            <a:off x="14877081" y="4330085"/>
            <a:ext cx="595070" cy="621323"/>
          </a:xfrm>
          <a:prstGeom prst="rect">
            <a:avLst/>
          </a:prstGeom>
          <a:solidFill>
            <a:srgbClr val="0F999C"/>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1" i="0" lang="en-US" sz="600" u="none" cap="none" strike="noStrike">
                <a:solidFill>
                  <a:schemeClr val="lt1"/>
                </a:solidFill>
                <a:latin typeface="Verdana"/>
                <a:ea typeface="Verdana"/>
                <a:cs typeface="Verdana"/>
                <a:sym typeface="Verdana"/>
              </a:rPr>
              <a:t>Aqua</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40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R 15</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G 153</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B 156</a:t>
            </a:r>
            <a:endParaRPr b="0" i="0" sz="1400" u="none" cap="none" strike="noStrike">
              <a:solidFill>
                <a:srgbClr val="000000"/>
              </a:solidFill>
              <a:latin typeface="Arial"/>
              <a:ea typeface="Arial"/>
              <a:cs typeface="Arial"/>
              <a:sym typeface="Arial"/>
            </a:endParaRPr>
          </a:p>
        </p:txBody>
      </p:sp>
      <p:sp>
        <p:nvSpPr>
          <p:cNvPr id="52" name="Google Shape;52;p6"/>
          <p:cNvSpPr/>
          <p:nvPr/>
        </p:nvSpPr>
        <p:spPr>
          <a:xfrm>
            <a:off x="14877081" y="3711253"/>
            <a:ext cx="595070" cy="621323"/>
          </a:xfrm>
          <a:prstGeom prst="rect">
            <a:avLst/>
          </a:prstGeom>
          <a:solidFill>
            <a:srgbClr val="01D1D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1" i="0" lang="en-US" sz="600" u="none" cap="none" strike="noStrike">
                <a:solidFill>
                  <a:schemeClr val="lt1"/>
                </a:solidFill>
                <a:latin typeface="Verdana"/>
                <a:ea typeface="Verdana"/>
                <a:cs typeface="Verdana"/>
                <a:sym typeface="Verdana"/>
              </a:rPr>
              <a:t>Bright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Aqua</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40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R 1</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G 209</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B 208</a:t>
            </a:r>
            <a:endParaRPr b="0" i="0" sz="1400" u="none" cap="none" strike="noStrike">
              <a:solidFill>
                <a:srgbClr val="000000"/>
              </a:solidFill>
              <a:latin typeface="Arial"/>
              <a:ea typeface="Arial"/>
              <a:cs typeface="Arial"/>
              <a:sym typeface="Arial"/>
            </a:endParaRPr>
          </a:p>
        </p:txBody>
      </p:sp>
      <p:sp>
        <p:nvSpPr>
          <p:cNvPr id="53" name="Google Shape;53;p6"/>
          <p:cNvSpPr/>
          <p:nvPr/>
        </p:nvSpPr>
        <p:spPr>
          <a:xfrm>
            <a:off x="14282011" y="3089930"/>
            <a:ext cx="595070" cy="621323"/>
          </a:xfrm>
          <a:prstGeom prst="rect">
            <a:avLst/>
          </a:prstGeom>
          <a:solidFill>
            <a:srgbClr val="FF0CAD"/>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1" i="0" lang="en-US" sz="600" u="none" cap="none" strike="noStrike">
                <a:solidFill>
                  <a:schemeClr val="lt1"/>
                </a:solidFill>
                <a:latin typeface="Verdana"/>
                <a:ea typeface="Verdana"/>
                <a:cs typeface="Verdana"/>
                <a:sym typeface="Verdana"/>
              </a:rPr>
              <a:t>Peach</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40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R 255</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G 126</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B 131</a:t>
            </a:r>
            <a:endParaRPr b="0" i="0" sz="1400" u="none" cap="none" strike="noStrike">
              <a:solidFill>
                <a:srgbClr val="000000"/>
              </a:solidFill>
              <a:latin typeface="Arial"/>
              <a:ea typeface="Arial"/>
              <a:cs typeface="Arial"/>
              <a:sym typeface="Arial"/>
            </a:endParaRPr>
          </a:p>
        </p:txBody>
      </p:sp>
      <p:sp>
        <p:nvSpPr>
          <p:cNvPr id="54" name="Google Shape;54;p6"/>
          <p:cNvSpPr/>
          <p:nvPr/>
        </p:nvSpPr>
        <p:spPr>
          <a:xfrm>
            <a:off x="14282011" y="3711253"/>
            <a:ext cx="595070" cy="621323"/>
          </a:xfrm>
          <a:prstGeom prst="rect">
            <a:avLst/>
          </a:prstGeom>
          <a:solidFill>
            <a:srgbClr val="CB298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1" i="0" lang="en-US" sz="600" u="none" cap="none" strike="noStrike">
                <a:solidFill>
                  <a:schemeClr val="lt1"/>
                </a:solidFill>
                <a:latin typeface="Verdana"/>
                <a:ea typeface="Verdana"/>
                <a:cs typeface="Verdana"/>
                <a:sym typeface="Verdana"/>
              </a:rPr>
              <a:t>Light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Claret</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40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R 203</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G 41</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B 128</a:t>
            </a:r>
            <a:endParaRPr b="0" i="0" sz="1400" u="none" cap="none" strike="noStrike">
              <a:solidFill>
                <a:srgbClr val="000000"/>
              </a:solidFill>
              <a:latin typeface="Arial"/>
              <a:ea typeface="Arial"/>
              <a:cs typeface="Arial"/>
              <a:sym typeface="Arial"/>
            </a:endParaRPr>
          </a:p>
        </p:txBody>
      </p:sp>
      <p:sp>
        <p:nvSpPr>
          <p:cNvPr id="55" name="Google Shape;55;p6"/>
          <p:cNvSpPr/>
          <p:nvPr/>
        </p:nvSpPr>
        <p:spPr>
          <a:xfrm>
            <a:off x="14282011" y="4330085"/>
            <a:ext cx="595070" cy="621323"/>
          </a:xfrm>
          <a:prstGeom prst="rect">
            <a:avLst/>
          </a:prstGeom>
          <a:solidFill>
            <a:srgbClr val="86086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1" i="0" lang="en-US" sz="600" u="none" cap="none" strike="noStrike">
                <a:solidFill>
                  <a:schemeClr val="lt1"/>
                </a:solidFill>
                <a:latin typeface="Verdana"/>
                <a:ea typeface="Verdana"/>
                <a:cs typeface="Verdana"/>
                <a:sym typeface="Verdana"/>
              </a:rPr>
              <a:t>Claret</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40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R 134</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G 8</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B 100</a:t>
            </a:r>
            <a:endParaRPr b="0" i="0" sz="1400" u="none" cap="none" strike="noStrike">
              <a:solidFill>
                <a:srgbClr val="000000"/>
              </a:solidFill>
              <a:latin typeface="Arial"/>
              <a:ea typeface="Arial"/>
              <a:cs typeface="Arial"/>
              <a:sym typeface="Arial"/>
            </a:endParaRPr>
          </a:p>
        </p:txBody>
      </p:sp>
      <p:sp>
        <p:nvSpPr>
          <p:cNvPr id="56" name="Google Shape;56;p6"/>
          <p:cNvSpPr/>
          <p:nvPr/>
        </p:nvSpPr>
        <p:spPr>
          <a:xfrm>
            <a:off x="12496801" y="1405970"/>
            <a:ext cx="570669" cy="153888"/>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dk2"/>
                </a:solidFill>
                <a:latin typeface="Verdana"/>
                <a:ea typeface="Verdana"/>
                <a:cs typeface="Verdana"/>
                <a:sym typeface="Verdana"/>
              </a:rPr>
              <a:t>Primary</a:t>
            </a:r>
            <a:endParaRPr b="0" i="0" sz="1400" u="none" cap="none" strike="noStrike">
              <a:solidFill>
                <a:srgbClr val="000000"/>
              </a:solidFill>
              <a:latin typeface="Arial"/>
              <a:ea typeface="Arial"/>
              <a:cs typeface="Arial"/>
              <a:sym typeface="Arial"/>
            </a:endParaRPr>
          </a:p>
        </p:txBody>
      </p:sp>
      <p:sp>
        <p:nvSpPr>
          <p:cNvPr id="57" name="Google Shape;57;p6"/>
          <p:cNvSpPr/>
          <p:nvPr/>
        </p:nvSpPr>
        <p:spPr>
          <a:xfrm>
            <a:off x="12496801" y="2285400"/>
            <a:ext cx="843180" cy="153888"/>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dk2"/>
                </a:solidFill>
                <a:latin typeface="Verdana"/>
                <a:ea typeface="Verdana"/>
                <a:cs typeface="Verdana"/>
                <a:sym typeface="Verdana"/>
              </a:rPr>
              <a:t>Infographic</a:t>
            </a:r>
            <a:endParaRPr b="0" i="0" sz="1400" u="none" cap="none" strike="noStrike">
              <a:solidFill>
                <a:srgbClr val="000000"/>
              </a:solidFill>
              <a:latin typeface="Arial"/>
              <a:ea typeface="Arial"/>
              <a:cs typeface="Arial"/>
              <a:sym typeface="Arial"/>
            </a:endParaRPr>
          </a:p>
        </p:txBody>
      </p:sp>
      <p:sp>
        <p:nvSpPr>
          <p:cNvPr id="58" name="Google Shape;58;p6"/>
          <p:cNvSpPr/>
          <p:nvPr/>
        </p:nvSpPr>
        <p:spPr>
          <a:xfrm>
            <a:off x="13686941" y="1405970"/>
            <a:ext cx="753411" cy="153888"/>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dk2"/>
                </a:solidFill>
                <a:latin typeface="Verdana"/>
                <a:ea typeface="Verdana"/>
                <a:cs typeface="Verdana"/>
                <a:sym typeface="Verdana"/>
              </a:rPr>
              <a:t>Secondary</a:t>
            </a:r>
            <a:endParaRPr b="0" i="0" sz="1400" u="none" cap="none" strike="noStrike">
              <a:solidFill>
                <a:srgbClr val="000000"/>
              </a:solidFill>
              <a:latin typeface="Arial"/>
              <a:ea typeface="Arial"/>
              <a:cs typeface="Arial"/>
              <a:sym typeface="Arial"/>
            </a:endParaRPr>
          </a:p>
        </p:txBody>
      </p:sp>
      <p:sp>
        <p:nvSpPr>
          <p:cNvPr id="59" name="Google Shape;59;p6"/>
          <p:cNvSpPr/>
          <p:nvPr/>
        </p:nvSpPr>
        <p:spPr>
          <a:xfrm>
            <a:off x="13686941" y="3711253"/>
            <a:ext cx="595070" cy="621323"/>
          </a:xfrm>
          <a:prstGeom prst="rect">
            <a:avLst/>
          </a:prstGeom>
          <a:solidFill>
            <a:srgbClr val="4701A7"/>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1" i="0" lang="en-US" sz="600" u="none" cap="none" strike="noStrike">
                <a:solidFill>
                  <a:schemeClr val="lt1"/>
                </a:solidFill>
                <a:latin typeface="Verdana"/>
                <a:ea typeface="Verdana"/>
                <a:cs typeface="Verdana"/>
                <a:sym typeface="Verdana"/>
              </a:rPr>
              <a:t>Dark</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Purple</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40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R 71</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G 1</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B 167</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08" name="Shape 408"/>
        <p:cNvGrpSpPr/>
        <p:nvPr/>
      </p:nvGrpSpPr>
      <p:grpSpPr>
        <a:xfrm>
          <a:off x="0" y="0"/>
          <a:ext cx="0" cy="0"/>
          <a:chOff x="0" y="0"/>
          <a:chExt cx="0" cy="0"/>
        </a:xfrm>
      </p:grpSpPr>
      <p:sp>
        <p:nvSpPr>
          <p:cNvPr id="409" name="Google Shape;409;p29"/>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pic>
        <p:nvPicPr>
          <p:cNvPr id="410" name="Google Shape;410;p29"/>
          <p:cNvPicPr preferRelativeResize="0"/>
          <p:nvPr/>
        </p:nvPicPr>
        <p:blipFill rotWithShape="1">
          <a:blip r:embed="rId1">
            <a:alphaModFix/>
          </a:blip>
          <a:srcRect b="16530" l="81836" r="0" t="-4713"/>
          <a:stretch/>
        </p:blipFill>
        <p:spPr>
          <a:xfrm>
            <a:off x="11547793" y="188640"/>
            <a:ext cx="424356" cy="459624"/>
          </a:xfrm>
          <a:prstGeom prst="rect">
            <a:avLst/>
          </a:prstGeom>
          <a:noFill/>
          <a:ln>
            <a:noFill/>
          </a:ln>
        </p:spPr>
      </p:pic>
      <p:sp>
        <p:nvSpPr>
          <p:cNvPr id="411" name="Google Shape;411;p29"/>
          <p:cNvSpPr txBox="1"/>
          <p:nvPr>
            <p:ph type="title"/>
          </p:nvPr>
        </p:nvSpPr>
        <p:spPr>
          <a:xfrm>
            <a:off x="407988" y="404813"/>
            <a:ext cx="11016604" cy="863601"/>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2"/>
              </a:buClr>
              <a:buSzPts val="2600"/>
              <a:buFont typeface="Verdana"/>
              <a:buNone/>
              <a:defRPr b="0" i="0" sz="2600" u="none" cap="none" strike="noStrike">
                <a:solidFill>
                  <a:schemeClr val="dk2"/>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12" name="Google Shape;412;p29"/>
          <p:cNvSpPr txBox="1"/>
          <p:nvPr>
            <p:ph idx="1" type="body"/>
          </p:nvPr>
        </p:nvSpPr>
        <p:spPr>
          <a:xfrm>
            <a:off x="413067" y="1412875"/>
            <a:ext cx="11370945" cy="5040313"/>
          </a:xfrm>
          <a:prstGeom prst="rect">
            <a:avLst/>
          </a:prstGeom>
          <a:noFill/>
          <a:ln>
            <a:noFill/>
          </a:ln>
        </p:spPr>
        <p:txBody>
          <a:bodyPr anchorCtr="0" anchor="t" bIns="0" lIns="0" spcFirstLastPara="1" rIns="0" wrap="square" tIns="0">
            <a:noAutofit/>
          </a:bodyPr>
          <a:lstStyle>
            <a:lvl1pPr indent="-228600" lvl="0" marL="45720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Verdana"/>
                <a:ea typeface="Verdana"/>
                <a:cs typeface="Verdana"/>
                <a:sym typeface="Verdana"/>
              </a:defRPr>
            </a:lvl1pPr>
            <a:lvl2pPr indent="-330200" lvl="1" marL="914400" marR="0" rtl="0" algn="l">
              <a:lnSpc>
                <a:spcPct val="112500"/>
              </a:lnSpc>
              <a:spcBef>
                <a:spcPts val="600"/>
              </a:spcBef>
              <a:spcAft>
                <a:spcPts val="0"/>
              </a:spcAft>
              <a:buClr>
                <a:schemeClr val="accent1"/>
              </a:buClr>
              <a:buSzPts val="1600"/>
              <a:buFont typeface="Noto Sans Symbols"/>
              <a:buChar char="▪"/>
              <a:defRPr b="0" i="0" sz="1600" u="none" cap="none" strike="noStrike">
                <a:solidFill>
                  <a:schemeClr val="dk1"/>
                </a:solidFill>
                <a:latin typeface="Verdana"/>
                <a:ea typeface="Verdana"/>
                <a:cs typeface="Verdana"/>
                <a:sym typeface="Verdana"/>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indent="-304800" lvl="3" marL="1828800" marR="0" rtl="0" algn="l">
              <a:lnSpc>
                <a:spcPct val="116666"/>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indent="-342900" lvl="4" marL="22860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413" name="Google Shape;413;p29"/>
          <p:cNvSpPr/>
          <p:nvPr/>
        </p:nvSpPr>
        <p:spPr>
          <a:xfrm>
            <a:off x="12496801" y="1590548"/>
            <a:ext cx="595070" cy="621323"/>
          </a:xfrm>
          <a:prstGeom prst="rect">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1" i="0" lang="en-US" sz="600" u="none" cap="none" strike="noStrike">
                <a:solidFill>
                  <a:schemeClr val="lt1"/>
                </a:solidFill>
                <a:latin typeface="Verdana"/>
                <a:ea typeface="Verdana"/>
                <a:cs typeface="Verdana"/>
                <a:sym typeface="Verdana"/>
              </a:rPr>
              <a:t>Capgemini Blue</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40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R 0</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G 112</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B 173</a:t>
            </a:r>
            <a:endParaRPr b="0" i="0" sz="1400" u="none" cap="none" strike="noStrike">
              <a:solidFill>
                <a:srgbClr val="000000"/>
              </a:solidFill>
              <a:latin typeface="Arial"/>
              <a:ea typeface="Arial"/>
              <a:cs typeface="Arial"/>
              <a:sym typeface="Arial"/>
            </a:endParaRPr>
          </a:p>
        </p:txBody>
      </p:sp>
      <p:sp>
        <p:nvSpPr>
          <p:cNvPr id="414" name="Google Shape;414;p29"/>
          <p:cNvSpPr/>
          <p:nvPr/>
        </p:nvSpPr>
        <p:spPr>
          <a:xfrm>
            <a:off x="13091871" y="1590548"/>
            <a:ext cx="595070" cy="621323"/>
          </a:xfrm>
          <a:prstGeom prst="rect">
            <a:avLst/>
          </a:prstGeom>
          <a:solidFill>
            <a:schemeClr val="accen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1" i="0" lang="en-US" sz="600" u="none" cap="none" strike="noStrike">
                <a:solidFill>
                  <a:schemeClr val="lt1"/>
                </a:solidFill>
                <a:latin typeface="Verdana"/>
                <a:ea typeface="Verdana"/>
                <a:cs typeface="Verdana"/>
                <a:sym typeface="Verdana"/>
              </a:rPr>
              <a:t>Vibrant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Blue</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40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R 18</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G 171</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B 219</a:t>
            </a:r>
            <a:endParaRPr b="0" i="0" sz="1400" u="none" cap="none" strike="noStrike">
              <a:solidFill>
                <a:srgbClr val="000000"/>
              </a:solidFill>
              <a:latin typeface="Arial"/>
              <a:ea typeface="Arial"/>
              <a:cs typeface="Arial"/>
              <a:sym typeface="Arial"/>
            </a:endParaRPr>
          </a:p>
        </p:txBody>
      </p:sp>
      <p:sp>
        <p:nvSpPr>
          <p:cNvPr id="415" name="Google Shape;415;p29"/>
          <p:cNvSpPr/>
          <p:nvPr/>
        </p:nvSpPr>
        <p:spPr>
          <a:xfrm>
            <a:off x="13686941" y="1590548"/>
            <a:ext cx="595070" cy="621323"/>
          </a:xfrm>
          <a:prstGeom prst="rect">
            <a:avLst/>
          </a:prstGeom>
          <a:solidFill>
            <a:schemeClr val="accent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1" i="0" lang="en-US" sz="600" u="none" cap="none" strike="noStrike">
                <a:solidFill>
                  <a:schemeClr val="lt1"/>
                </a:solidFill>
                <a:latin typeface="Verdana"/>
                <a:ea typeface="Verdana"/>
                <a:cs typeface="Verdana"/>
                <a:sym typeface="Verdana"/>
              </a:rPr>
              <a:t>Deep</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Purple</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40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R 43</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G 10</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B 61</a:t>
            </a:r>
            <a:endParaRPr b="0" i="0" sz="1400" u="none" cap="none" strike="noStrike">
              <a:solidFill>
                <a:srgbClr val="000000"/>
              </a:solidFill>
              <a:latin typeface="Arial"/>
              <a:ea typeface="Arial"/>
              <a:cs typeface="Arial"/>
              <a:sym typeface="Arial"/>
            </a:endParaRPr>
          </a:p>
        </p:txBody>
      </p:sp>
      <p:sp>
        <p:nvSpPr>
          <p:cNvPr id="416" name="Google Shape;416;p29"/>
          <p:cNvSpPr/>
          <p:nvPr/>
        </p:nvSpPr>
        <p:spPr>
          <a:xfrm>
            <a:off x="14282011" y="1590548"/>
            <a:ext cx="595070" cy="621323"/>
          </a:xfrm>
          <a:prstGeom prst="rect">
            <a:avLst/>
          </a:pr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1" i="0" lang="en-US" sz="600" u="none" cap="none" strike="noStrike">
                <a:solidFill>
                  <a:schemeClr val="lt1"/>
                </a:solidFill>
                <a:latin typeface="Verdana"/>
                <a:ea typeface="Verdana"/>
                <a:cs typeface="Verdana"/>
                <a:sym typeface="Verdana"/>
              </a:rPr>
              <a:t>Tech</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Red</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40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R 255</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G 48</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B 76</a:t>
            </a:r>
            <a:endParaRPr b="0" i="0" sz="1400" u="none" cap="none" strike="noStrike">
              <a:solidFill>
                <a:srgbClr val="000000"/>
              </a:solidFill>
              <a:latin typeface="Arial"/>
              <a:ea typeface="Arial"/>
              <a:cs typeface="Arial"/>
              <a:sym typeface="Arial"/>
            </a:endParaRPr>
          </a:p>
        </p:txBody>
      </p:sp>
      <p:sp>
        <p:nvSpPr>
          <p:cNvPr id="417" name="Google Shape;417;p29"/>
          <p:cNvSpPr/>
          <p:nvPr/>
        </p:nvSpPr>
        <p:spPr>
          <a:xfrm>
            <a:off x="14877081" y="1590548"/>
            <a:ext cx="595070" cy="621323"/>
          </a:xfrm>
          <a:prstGeom prst="rect">
            <a:avLst/>
          </a:prstGeom>
          <a:solidFill>
            <a:schemeClr val="accent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1" i="0" lang="en-US" sz="600" u="none" cap="none" strike="noStrike">
                <a:solidFill>
                  <a:schemeClr val="lt1"/>
                </a:solidFill>
                <a:latin typeface="Verdana"/>
                <a:ea typeface="Verdana"/>
                <a:cs typeface="Verdana"/>
                <a:sym typeface="Verdana"/>
              </a:rPr>
              <a:t>Zest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Green</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40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R 149</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G 230</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B 22</a:t>
            </a:r>
            <a:endParaRPr b="0" i="0" sz="1400" u="none" cap="none" strike="noStrike">
              <a:solidFill>
                <a:srgbClr val="000000"/>
              </a:solidFill>
              <a:latin typeface="Arial"/>
              <a:ea typeface="Arial"/>
              <a:cs typeface="Arial"/>
              <a:sym typeface="Arial"/>
            </a:endParaRPr>
          </a:p>
        </p:txBody>
      </p:sp>
      <p:sp>
        <p:nvSpPr>
          <p:cNvPr id="418" name="Google Shape;418;p29"/>
          <p:cNvSpPr/>
          <p:nvPr/>
        </p:nvSpPr>
        <p:spPr>
          <a:xfrm>
            <a:off x="12496801" y="2468607"/>
            <a:ext cx="595070" cy="621323"/>
          </a:xfrm>
          <a:prstGeom prst="rect">
            <a:avLst/>
          </a:prstGeom>
          <a:solidFill>
            <a:srgbClr val="80B8D6"/>
          </a:solidFill>
          <a:ln>
            <a:noFill/>
          </a:ln>
        </p:spPr>
        <p:txBody>
          <a:bodyPr anchorCtr="0" anchor="ctr" bIns="0" lIns="0" spcFirstLastPara="1" rIns="0" wrap="square" tIns="0">
            <a:noAutofit/>
          </a:bodyPr>
          <a:lstStyle/>
          <a:p>
            <a:pPr indent="0" lvl="0" marL="58738" marR="0" rtl="0" algn="l">
              <a:lnSpc>
                <a:spcPct val="100000"/>
              </a:lnSpc>
              <a:spcBef>
                <a:spcPts val="0"/>
              </a:spcBef>
              <a:spcAft>
                <a:spcPts val="0"/>
              </a:spcAft>
              <a:buClr>
                <a:srgbClr val="000000"/>
              </a:buClr>
              <a:buSzPts val="600"/>
              <a:buFont typeface="Arial"/>
              <a:buNone/>
            </a:pPr>
            <a:r>
              <a:rPr b="1" i="0" lang="en-US" sz="600" u="none" cap="none" strike="noStrike">
                <a:solidFill>
                  <a:schemeClr val="lt1"/>
                </a:solidFill>
                <a:latin typeface="Verdana"/>
                <a:ea typeface="Verdana"/>
                <a:cs typeface="Verdana"/>
                <a:sym typeface="Verdana"/>
              </a:rPr>
              <a:t>Capgemini Blue</a:t>
            </a:r>
            <a:r>
              <a:rPr b="0" i="0" lang="en-US" sz="600" u="none" cap="none" strike="noStrike">
                <a:solidFill>
                  <a:schemeClr val="lt1"/>
                </a:solidFill>
                <a:latin typeface="Verdana"/>
                <a:ea typeface="Verdana"/>
                <a:cs typeface="Verdana"/>
                <a:sym typeface="Verdana"/>
              </a:rPr>
              <a:t> (-50%)</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40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R 128</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G 184</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B 214</a:t>
            </a:r>
            <a:endParaRPr b="0" i="0" sz="1400" u="none" cap="none" strike="noStrike">
              <a:solidFill>
                <a:srgbClr val="000000"/>
              </a:solidFill>
              <a:latin typeface="Arial"/>
              <a:ea typeface="Arial"/>
              <a:cs typeface="Arial"/>
              <a:sym typeface="Arial"/>
            </a:endParaRPr>
          </a:p>
        </p:txBody>
      </p:sp>
      <p:sp>
        <p:nvSpPr>
          <p:cNvPr id="419" name="Google Shape;419;p29"/>
          <p:cNvSpPr/>
          <p:nvPr/>
        </p:nvSpPr>
        <p:spPr>
          <a:xfrm>
            <a:off x="13091871" y="2468607"/>
            <a:ext cx="595070" cy="621323"/>
          </a:xfrm>
          <a:prstGeom prst="rect">
            <a:avLst/>
          </a:prstGeom>
          <a:solidFill>
            <a:srgbClr val="88D5ED"/>
          </a:solidFill>
          <a:ln>
            <a:noFill/>
          </a:ln>
        </p:spPr>
        <p:txBody>
          <a:bodyPr anchorCtr="0" anchor="ctr" bIns="0" lIns="0" spcFirstLastPara="1" rIns="0" wrap="square" tIns="0">
            <a:noAutofit/>
          </a:bodyPr>
          <a:lstStyle/>
          <a:p>
            <a:pPr indent="0" lvl="0" marL="58738" marR="0" rtl="0" algn="l">
              <a:lnSpc>
                <a:spcPct val="100000"/>
              </a:lnSpc>
              <a:spcBef>
                <a:spcPts val="0"/>
              </a:spcBef>
              <a:spcAft>
                <a:spcPts val="0"/>
              </a:spcAft>
              <a:buClr>
                <a:srgbClr val="000000"/>
              </a:buClr>
              <a:buSzPts val="600"/>
              <a:buFont typeface="Arial"/>
              <a:buNone/>
            </a:pPr>
            <a:r>
              <a:rPr b="1" i="0" lang="en-US" sz="600" u="none" cap="none" strike="noStrike">
                <a:solidFill>
                  <a:schemeClr val="lt1"/>
                </a:solidFill>
                <a:latin typeface="Verdana"/>
                <a:ea typeface="Verdana"/>
                <a:cs typeface="Verdana"/>
                <a:sym typeface="Verdana"/>
              </a:rPr>
              <a:t>Vibrant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Blue</a:t>
            </a:r>
            <a:r>
              <a:rPr b="0" i="0" lang="en-US" sz="600" u="none" cap="none" strike="noStrike">
                <a:solidFill>
                  <a:schemeClr val="lt1"/>
                </a:solidFill>
                <a:latin typeface="Verdana"/>
                <a:ea typeface="Verdana"/>
                <a:cs typeface="Verdana"/>
                <a:sym typeface="Verdana"/>
              </a:rPr>
              <a:t> (-50%)</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40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R 136</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G 213</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B 237</a:t>
            </a:r>
            <a:endParaRPr b="0" i="0" sz="1400" u="none" cap="none" strike="noStrike">
              <a:solidFill>
                <a:srgbClr val="000000"/>
              </a:solidFill>
              <a:latin typeface="Arial"/>
              <a:ea typeface="Arial"/>
              <a:cs typeface="Arial"/>
              <a:sym typeface="Arial"/>
            </a:endParaRPr>
          </a:p>
        </p:txBody>
      </p:sp>
      <p:sp>
        <p:nvSpPr>
          <p:cNvPr id="420" name="Google Shape;420;p29"/>
          <p:cNvSpPr/>
          <p:nvPr/>
        </p:nvSpPr>
        <p:spPr>
          <a:xfrm>
            <a:off x="13686941" y="2468607"/>
            <a:ext cx="595070" cy="621323"/>
          </a:xfrm>
          <a:prstGeom prst="rect">
            <a:avLst/>
          </a:prstGeom>
          <a:solidFill>
            <a:srgbClr val="6D64CC"/>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1" i="0" lang="en-US" sz="600" u="none" cap="none" strike="noStrike">
                <a:solidFill>
                  <a:schemeClr val="lt1"/>
                </a:solidFill>
                <a:latin typeface="Verdana"/>
                <a:ea typeface="Verdana"/>
                <a:cs typeface="Verdana"/>
                <a:sym typeface="Verdana"/>
              </a:rPr>
              <a:t>Bright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Purple</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40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R 109</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G 100</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B 204</a:t>
            </a:r>
            <a:endParaRPr b="0" i="0" sz="1400" u="none" cap="none" strike="noStrike">
              <a:solidFill>
                <a:srgbClr val="000000"/>
              </a:solidFill>
              <a:latin typeface="Arial"/>
              <a:ea typeface="Arial"/>
              <a:cs typeface="Arial"/>
              <a:sym typeface="Arial"/>
            </a:endParaRPr>
          </a:p>
        </p:txBody>
      </p:sp>
      <p:sp>
        <p:nvSpPr>
          <p:cNvPr id="421" name="Google Shape;421;p29"/>
          <p:cNvSpPr/>
          <p:nvPr/>
        </p:nvSpPr>
        <p:spPr>
          <a:xfrm>
            <a:off x="14282011" y="2468607"/>
            <a:ext cx="595070" cy="621323"/>
          </a:xfrm>
          <a:prstGeom prst="rect">
            <a:avLst/>
          </a:prstGeom>
          <a:solidFill>
            <a:srgbClr val="FF6327"/>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1" i="0" lang="en-US" sz="600" u="none" cap="none" strike="noStrike">
                <a:solidFill>
                  <a:schemeClr val="lt1"/>
                </a:solidFill>
                <a:latin typeface="Verdana"/>
                <a:ea typeface="Verdana"/>
                <a:cs typeface="Verdana"/>
                <a:sym typeface="Verdana"/>
              </a:rPr>
              <a:t>Orange</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40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R 255</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G 99</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B 39</a:t>
            </a:r>
            <a:endParaRPr b="0" i="0" sz="1400" u="none" cap="none" strike="noStrike">
              <a:solidFill>
                <a:srgbClr val="000000"/>
              </a:solidFill>
              <a:latin typeface="Arial"/>
              <a:ea typeface="Arial"/>
              <a:cs typeface="Arial"/>
              <a:sym typeface="Arial"/>
            </a:endParaRPr>
          </a:p>
        </p:txBody>
      </p:sp>
      <p:sp>
        <p:nvSpPr>
          <p:cNvPr id="422" name="Google Shape;422;p29"/>
          <p:cNvSpPr/>
          <p:nvPr/>
        </p:nvSpPr>
        <p:spPr>
          <a:xfrm>
            <a:off x="14877081" y="2468607"/>
            <a:ext cx="595070" cy="621323"/>
          </a:xfrm>
          <a:prstGeom prst="rect">
            <a:avLst/>
          </a:prstGeom>
          <a:solidFill>
            <a:srgbClr val="C8FF1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1" i="0" lang="en-US" sz="600" u="none" cap="none" strike="noStrike">
                <a:solidFill>
                  <a:schemeClr val="lt1"/>
                </a:solidFill>
                <a:latin typeface="Verdana"/>
                <a:ea typeface="Verdana"/>
                <a:cs typeface="Verdana"/>
                <a:sym typeface="Verdana"/>
              </a:rPr>
              <a:t>Bright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Green</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40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R 200</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G 255</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B 22</a:t>
            </a:r>
            <a:endParaRPr b="0" i="0" sz="1400" u="none" cap="none" strike="noStrike">
              <a:solidFill>
                <a:srgbClr val="000000"/>
              </a:solidFill>
              <a:latin typeface="Arial"/>
              <a:ea typeface="Arial"/>
              <a:cs typeface="Arial"/>
              <a:sym typeface="Arial"/>
            </a:endParaRPr>
          </a:p>
        </p:txBody>
      </p:sp>
      <p:sp>
        <p:nvSpPr>
          <p:cNvPr id="423" name="Google Shape;423;p29"/>
          <p:cNvSpPr/>
          <p:nvPr/>
        </p:nvSpPr>
        <p:spPr>
          <a:xfrm>
            <a:off x="13686941" y="3089930"/>
            <a:ext cx="595070" cy="621323"/>
          </a:xfrm>
          <a:prstGeom prst="rect">
            <a:avLst/>
          </a:prstGeom>
          <a:solidFill>
            <a:srgbClr val="7E39BA"/>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1" i="0" lang="en-US" sz="600" u="none" cap="none" strike="noStrike">
                <a:solidFill>
                  <a:schemeClr val="lt1"/>
                </a:solidFill>
                <a:latin typeface="Verdana"/>
                <a:ea typeface="Verdana"/>
                <a:cs typeface="Verdana"/>
                <a:sym typeface="Verdana"/>
              </a:rPr>
              <a:t>Purple</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40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R 126</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G 57</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B 186</a:t>
            </a:r>
            <a:endParaRPr b="0" i="0" sz="1400" u="none" cap="none" strike="noStrike">
              <a:solidFill>
                <a:srgbClr val="000000"/>
              </a:solidFill>
              <a:latin typeface="Arial"/>
              <a:ea typeface="Arial"/>
              <a:cs typeface="Arial"/>
              <a:sym typeface="Arial"/>
            </a:endParaRPr>
          </a:p>
        </p:txBody>
      </p:sp>
      <p:sp>
        <p:nvSpPr>
          <p:cNvPr id="424" name="Google Shape;424;p29"/>
          <p:cNvSpPr/>
          <p:nvPr/>
        </p:nvSpPr>
        <p:spPr>
          <a:xfrm>
            <a:off x="14877081" y="3089930"/>
            <a:ext cx="595070" cy="621323"/>
          </a:xfrm>
          <a:prstGeom prst="rect">
            <a:avLst/>
          </a:prstGeom>
          <a:solidFill>
            <a:srgbClr val="00C37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1" i="0" lang="en-US" sz="600" u="none" cap="none" strike="noStrike">
                <a:solidFill>
                  <a:schemeClr val="lt1"/>
                </a:solidFill>
                <a:latin typeface="Verdana"/>
                <a:ea typeface="Verdana"/>
                <a:cs typeface="Verdana"/>
                <a:sym typeface="Verdana"/>
              </a:rPr>
              <a:t>Green</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40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R 0</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G 195</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B 123</a:t>
            </a:r>
            <a:endParaRPr b="0" i="0" sz="1400" u="none" cap="none" strike="noStrike">
              <a:solidFill>
                <a:srgbClr val="000000"/>
              </a:solidFill>
              <a:latin typeface="Arial"/>
              <a:ea typeface="Arial"/>
              <a:cs typeface="Arial"/>
              <a:sym typeface="Arial"/>
            </a:endParaRPr>
          </a:p>
        </p:txBody>
      </p:sp>
      <p:sp>
        <p:nvSpPr>
          <p:cNvPr id="425" name="Google Shape;425;p29"/>
          <p:cNvSpPr/>
          <p:nvPr/>
        </p:nvSpPr>
        <p:spPr>
          <a:xfrm>
            <a:off x="14877081" y="4948917"/>
            <a:ext cx="595070" cy="621323"/>
          </a:xfrm>
          <a:prstGeom prst="rect">
            <a:avLst/>
          </a:prstGeom>
          <a:solidFill>
            <a:srgbClr val="15636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1" i="0" lang="en-US" sz="600" u="none" cap="none" strike="noStrike">
                <a:solidFill>
                  <a:schemeClr val="lt1"/>
                </a:solidFill>
                <a:latin typeface="Verdana"/>
                <a:ea typeface="Verdana"/>
                <a:cs typeface="Verdana"/>
                <a:sym typeface="Verdana"/>
              </a:rPr>
              <a:t>Dark</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Green</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40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R 21</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G 99</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B 107</a:t>
            </a:r>
            <a:endParaRPr b="0" i="0" sz="1400" u="none" cap="none" strike="noStrike">
              <a:solidFill>
                <a:srgbClr val="000000"/>
              </a:solidFill>
              <a:latin typeface="Arial"/>
              <a:ea typeface="Arial"/>
              <a:cs typeface="Arial"/>
              <a:sym typeface="Arial"/>
            </a:endParaRPr>
          </a:p>
        </p:txBody>
      </p:sp>
      <p:sp>
        <p:nvSpPr>
          <p:cNvPr id="426" name="Google Shape;426;p29"/>
          <p:cNvSpPr/>
          <p:nvPr/>
        </p:nvSpPr>
        <p:spPr>
          <a:xfrm>
            <a:off x="14877081" y="4330085"/>
            <a:ext cx="595070" cy="621323"/>
          </a:xfrm>
          <a:prstGeom prst="rect">
            <a:avLst/>
          </a:prstGeom>
          <a:solidFill>
            <a:srgbClr val="0F999C"/>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1" i="0" lang="en-US" sz="600" u="none" cap="none" strike="noStrike">
                <a:solidFill>
                  <a:schemeClr val="lt1"/>
                </a:solidFill>
                <a:latin typeface="Verdana"/>
                <a:ea typeface="Verdana"/>
                <a:cs typeface="Verdana"/>
                <a:sym typeface="Verdana"/>
              </a:rPr>
              <a:t>Aqua</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40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R 15</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G 153</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B 156</a:t>
            </a:r>
            <a:endParaRPr b="0" i="0" sz="1400" u="none" cap="none" strike="noStrike">
              <a:solidFill>
                <a:srgbClr val="000000"/>
              </a:solidFill>
              <a:latin typeface="Arial"/>
              <a:ea typeface="Arial"/>
              <a:cs typeface="Arial"/>
              <a:sym typeface="Arial"/>
            </a:endParaRPr>
          </a:p>
        </p:txBody>
      </p:sp>
      <p:sp>
        <p:nvSpPr>
          <p:cNvPr id="427" name="Google Shape;427;p29"/>
          <p:cNvSpPr/>
          <p:nvPr/>
        </p:nvSpPr>
        <p:spPr>
          <a:xfrm>
            <a:off x="14877081" y="3711253"/>
            <a:ext cx="595070" cy="621323"/>
          </a:xfrm>
          <a:prstGeom prst="rect">
            <a:avLst/>
          </a:prstGeom>
          <a:solidFill>
            <a:srgbClr val="01D1D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1" i="0" lang="en-US" sz="600" u="none" cap="none" strike="noStrike">
                <a:solidFill>
                  <a:schemeClr val="lt1"/>
                </a:solidFill>
                <a:latin typeface="Verdana"/>
                <a:ea typeface="Verdana"/>
                <a:cs typeface="Verdana"/>
                <a:sym typeface="Verdana"/>
              </a:rPr>
              <a:t>Bright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Aqua</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40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R 1</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G 209</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B 208</a:t>
            </a:r>
            <a:endParaRPr b="0" i="0" sz="1400" u="none" cap="none" strike="noStrike">
              <a:solidFill>
                <a:srgbClr val="000000"/>
              </a:solidFill>
              <a:latin typeface="Arial"/>
              <a:ea typeface="Arial"/>
              <a:cs typeface="Arial"/>
              <a:sym typeface="Arial"/>
            </a:endParaRPr>
          </a:p>
        </p:txBody>
      </p:sp>
      <p:sp>
        <p:nvSpPr>
          <p:cNvPr id="428" name="Google Shape;428;p29"/>
          <p:cNvSpPr/>
          <p:nvPr/>
        </p:nvSpPr>
        <p:spPr>
          <a:xfrm>
            <a:off x="14282011" y="3089930"/>
            <a:ext cx="595070" cy="621323"/>
          </a:xfrm>
          <a:prstGeom prst="rect">
            <a:avLst/>
          </a:prstGeom>
          <a:solidFill>
            <a:srgbClr val="FF0CAD"/>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1" i="0" lang="en-US" sz="600" u="none" cap="none" strike="noStrike">
                <a:solidFill>
                  <a:schemeClr val="lt1"/>
                </a:solidFill>
                <a:latin typeface="Verdana"/>
                <a:ea typeface="Verdana"/>
                <a:cs typeface="Verdana"/>
                <a:sym typeface="Verdana"/>
              </a:rPr>
              <a:t>Peach</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40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R 255</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G 126</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B 131</a:t>
            </a:r>
            <a:endParaRPr b="0" i="0" sz="1400" u="none" cap="none" strike="noStrike">
              <a:solidFill>
                <a:srgbClr val="000000"/>
              </a:solidFill>
              <a:latin typeface="Arial"/>
              <a:ea typeface="Arial"/>
              <a:cs typeface="Arial"/>
              <a:sym typeface="Arial"/>
            </a:endParaRPr>
          </a:p>
        </p:txBody>
      </p:sp>
      <p:sp>
        <p:nvSpPr>
          <p:cNvPr id="429" name="Google Shape;429;p29"/>
          <p:cNvSpPr/>
          <p:nvPr/>
        </p:nvSpPr>
        <p:spPr>
          <a:xfrm>
            <a:off x="14282011" y="3711253"/>
            <a:ext cx="595070" cy="621323"/>
          </a:xfrm>
          <a:prstGeom prst="rect">
            <a:avLst/>
          </a:prstGeom>
          <a:solidFill>
            <a:srgbClr val="CB298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1" i="0" lang="en-US" sz="600" u="none" cap="none" strike="noStrike">
                <a:solidFill>
                  <a:schemeClr val="lt1"/>
                </a:solidFill>
                <a:latin typeface="Verdana"/>
                <a:ea typeface="Verdana"/>
                <a:cs typeface="Verdana"/>
                <a:sym typeface="Verdana"/>
              </a:rPr>
              <a:t>Light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Claret</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40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R 203</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G 41</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B 128</a:t>
            </a:r>
            <a:endParaRPr b="0" i="0" sz="1400" u="none" cap="none" strike="noStrike">
              <a:solidFill>
                <a:srgbClr val="000000"/>
              </a:solidFill>
              <a:latin typeface="Arial"/>
              <a:ea typeface="Arial"/>
              <a:cs typeface="Arial"/>
              <a:sym typeface="Arial"/>
            </a:endParaRPr>
          </a:p>
        </p:txBody>
      </p:sp>
      <p:sp>
        <p:nvSpPr>
          <p:cNvPr id="430" name="Google Shape;430;p29"/>
          <p:cNvSpPr/>
          <p:nvPr/>
        </p:nvSpPr>
        <p:spPr>
          <a:xfrm>
            <a:off x="14282011" y="4330085"/>
            <a:ext cx="595070" cy="621323"/>
          </a:xfrm>
          <a:prstGeom prst="rect">
            <a:avLst/>
          </a:prstGeom>
          <a:solidFill>
            <a:srgbClr val="86086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1" i="0" lang="en-US" sz="600" u="none" cap="none" strike="noStrike">
                <a:solidFill>
                  <a:schemeClr val="lt1"/>
                </a:solidFill>
                <a:latin typeface="Verdana"/>
                <a:ea typeface="Verdana"/>
                <a:cs typeface="Verdana"/>
                <a:sym typeface="Verdana"/>
              </a:rPr>
              <a:t>Claret</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40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R 134</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G 8</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B 100</a:t>
            </a:r>
            <a:endParaRPr b="0" i="0" sz="1400" u="none" cap="none" strike="noStrike">
              <a:solidFill>
                <a:srgbClr val="000000"/>
              </a:solidFill>
              <a:latin typeface="Arial"/>
              <a:ea typeface="Arial"/>
              <a:cs typeface="Arial"/>
              <a:sym typeface="Arial"/>
            </a:endParaRPr>
          </a:p>
        </p:txBody>
      </p:sp>
      <p:sp>
        <p:nvSpPr>
          <p:cNvPr id="431" name="Google Shape;431;p29"/>
          <p:cNvSpPr/>
          <p:nvPr/>
        </p:nvSpPr>
        <p:spPr>
          <a:xfrm>
            <a:off x="12496801" y="1405970"/>
            <a:ext cx="570669" cy="153888"/>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dk2"/>
                </a:solidFill>
                <a:latin typeface="Verdana"/>
                <a:ea typeface="Verdana"/>
                <a:cs typeface="Verdana"/>
                <a:sym typeface="Verdana"/>
              </a:rPr>
              <a:t>Primary</a:t>
            </a:r>
            <a:endParaRPr b="0" i="0" sz="1400" u="none" cap="none" strike="noStrike">
              <a:solidFill>
                <a:srgbClr val="000000"/>
              </a:solidFill>
              <a:latin typeface="Arial"/>
              <a:ea typeface="Arial"/>
              <a:cs typeface="Arial"/>
              <a:sym typeface="Arial"/>
            </a:endParaRPr>
          </a:p>
        </p:txBody>
      </p:sp>
      <p:sp>
        <p:nvSpPr>
          <p:cNvPr id="432" name="Google Shape;432;p29"/>
          <p:cNvSpPr/>
          <p:nvPr/>
        </p:nvSpPr>
        <p:spPr>
          <a:xfrm>
            <a:off x="12496801" y="2285400"/>
            <a:ext cx="843180" cy="153888"/>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dk2"/>
                </a:solidFill>
                <a:latin typeface="Verdana"/>
                <a:ea typeface="Verdana"/>
                <a:cs typeface="Verdana"/>
                <a:sym typeface="Verdana"/>
              </a:rPr>
              <a:t>Infographic</a:t>
            </a:r>
            <a:endParaRPr b="0" i="0" sz="1400" u="none" cap="none" strike="noStrike">
              <a:solidFill>
                <a:srgbClr val="000000"/>
              </a:solidFill>
              <a:latin typeface="Arial"/>
              <a:ea typeface="Arial"/>
              <a:cs typeface="Arial"/>
              <a:sym typeface="Arial"/>
            </a:endParaRPr>
          </a:p>
        </p:txBody>
      </p:sp>
      <p:sp>
        <p:nvSpPr>
          <p:cNvPr id="433" name="Google Shape;433;p29"/>
          <p:cNvSpPr/>
          <p:nvPr/>
        </p:nvSpPr>
        <p:spPr>
          <a:xfrm>
            <a:off x="13686941" y="1405970"/>
            <a:ext cx="753411" cy="153888"/>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dk2"/>
                </a:solidFill>
                <a:latin typeface="Verdana"/>
                <a:ea typeface="Verdana"/>
                <a:cs typeface="Verdana"/>
                <a:sym typeface="Verdana"/>
              </a:rPr>
              <a:t>Secondary</a:t>
            </a:r>
            <a:endParaRPr b="0" i="0" sz="1400" u="none" cap="none" strike="noStrike">
              <a:solidFill>
                <a:srgbClr val="000000"/>
              </a:solidFill>
              <a:latin typeface="Arial"/>
              <a:ea typeface="Arial"/>
              <a:cs typeface="Arial"/>
              <a:sym typeface="Arial"/>
            </a:endParaRPr>
          </a:p>
        </p:txBody>
      </p:sp>
      <p:sp>
        <p:nvSpPr>
          <p:cNvPr id="434" name="Google Shape;434;p29"/>
          <p:cNvSpPr/>
          <p:nvPr/>
        </p:nvSpPr>
        <p:spPr>
          <a:xfrm>
            <a:off x="13686941" y="3711253"/>
            <a:ext cx="595070" cy="621323"/>
          </a:xfrm>
          <a:prstGeom prst="rect">
            <a:avLst/>
          </a:prstGeom>
          <a:solidFill>
            <a:srgbClr val="4701A7"/>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1" i="0" lang="en-US" sz="600" u="none" cap="none" strike="noStrike">
                <a:solidFill>
                  <a:schemeClr val="lt1"/>
                </a:solidFill>
                <a:latin typeface="Verdana"/>
                <a:ea typeface="Verdana"/>
                <a:cs typeface="Verdana"/>
                <a:sym typeface="Verdana"/>
              </a:rPr>
              <a:t>Dark</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Purple</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40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R 71</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G 1</a:t>
            </a:r>
            <a:endParaRPr b="0" i="0" sz="1400" u="none" cap="none" strike="noStrike">
              <a:solidFill>
                <a:srgbClr val="000000"/>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Verdana"/>
                <a:ea typeface="Verdana"/>
                <a:cs typeface="Verdana"/>
                <a:sym typeface="Verdana"/>
              </a:rPr>
              <a:t>B 167</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31.png"/><Relationship Id="rId5"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 Id="rId3" Type="http://schemas.openxmlformats.org/officeDocument/2006/relationships/image" Target="../media/image4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 Id="rId3"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 Id="rId3" Type="http://schemas.openxmlformats.org/officeDocument/2006/relationships/image" Target="../media/image4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 Id="rId3"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6.xml"/><Relationship Id="rId3" Type="http://schemas.openxmlformats.org/officeDocument/2006/relationships/image" Target="../media/image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 Id="rId3" Type="http://schemas.openxmlformats.org/officeDocument/2006/relationships/image" Target="../media/image4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8.xml"/><Relationship Id="rId3" Type="http://schemas.openxmlformats.org/officeDocument/2006/relationships/image" Target="../media/image36.png"/><Relationship Id="rId4" Type="http://schemas.openxmlformats.org/officeDocument/2006/relationships/image" Target="../media/image47.png"/><Relationship Id="rId5" Type="http://schemas.openxmlformats.org/officeDocument/2006/relationships/image" Target="../media/image49.png"/><Relationship Id="rId6"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xml"/><Relationship Id="rId3"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50.png"/><Relationship Id="rId4" Type="http://schemas.openxmlformats.org/officeDocument/2006/relationships/image" Target="../media/image42.jpg"/><Relationship Id="rId5"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xml"/><Relationship Id="rId3" Type="http://schemas.openxmlformats.org/officeDocument/2006/relationships/image" Target="../media/image2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xml"/><Relationship Id="rId3"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xml"/><Relationship Id="rId3" Type="http://schemas.openxmlformats.org/officeDocument/2006/relationships/image" Target="../media/image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xml"/><Relationship Id="rId3"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7" name="Shape 657"/>
        <p:cNvGrpSpPr/>
        <p:nvPr/>
      </p:nvGrpSpPr>
      <p:grpSpPr>
        <a:xfrm>
          <a:off x="0" y="0"/>
          <a:ext cx="0" cy="0"/>
          <a:chOff x="0" y="0"/>
          <a:chExt cx="0" cy="0"/>
        </a:xfrm>
      </p:grpSpPr>
      <p:sp>
        <p:nvSpPr>
          <p:cNvPr id="658" name="Google Shape;658;p48"/>
          <p:cNvSpPr txBox="1"/>
          <p:nvPr>
            <p:ph idx="1" type="body"/>
          </p:nvPr>
        </p:nvSpPr>
        <p:spPr>
          <a:xfrm>
            <a:off x="6522826" y="1844824"/>
            <a:ext cx="5261187" cy="1182207"/>
          </a:xfrm>
          <a:prstGeom prst="rect">
            <a:avLst/>
          </a:prstGeom>
          <a:noFill/>
          <a:ln>
            <a:noFill/>
          </a:ln>
        </p:spPr>
        <p:txBody>
          <a:bodyPr anchorCtr="0" anchor="b" bIns="0" lIns="0" spcFirstLastPara="1" rIns="0" wrap="square" tIns="0">
            <a:noAutofit/>
          </a:bodyPr>
          <a:lstStyle/>
          <a:p>
            <a:pPr indent="0" lvl="0" marL="0" rtl="0" algn="ctr">
              <a:lnSpc>
                <a:spcPct val="115384"/>
              </a:lnSpc>
              <a:spcBef>
                <a:spcPts val="0"/>
              </a:spcBef>
              <a:spcAft>
                <a:spcPts val="0"/>
              </a:spcAft>
              <a:buClr>
                <a:schemeClr val="accent2"/>
              </a:buClr>
              <a:buSzPts val="2600"/>
              <a:buNone/>
            </a:pPr>
            <a:r>
              <a:rPr lang="en-US"/>
              <a:t>BusNama: Bus Reservation System</a:t>
            </a:r>
            <a:endParaRPr/>
          </a:p>
        </p:txBody>
      </p:sp>
      <p:sp>
        <p:nvSpPr>
          <p:cNvPr id="659" name="Google Shape;659;p48"/>
          <p:cNvSpPr txBox="1"/>
          <p:nvPr/>
        </p:nvSpPr>
        <p:spPr>
          <a:xfrm>
            <a:off x="3061258" y="5459767"/>
            <a:ext cx="3034742" cy="120032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Verdana"/>
                <a:ea typeface="Verdana"/>
                <a:cs typeface="Verdana"/>
                <a:sym typeface="Verdana"/>
              </a:rPr>
              <a:t>By:</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Verdana"/>
                <a:ea typeface="Verdana"/>
                <a:cs typeface="Verdana"/>
                <a:sym typeface="Verdana"/>
              </a:rPr>
              <a:t>Tejaswini Bandaru</a:t>
            </a:r>
            <a:endParaRPr b="0" i="0" sz="1800" u="none" cap="none" strike="noStrike">
              <a:solidFill>
                <a:schemeClr val="dk1"/>
              </a:solidFill>
              <a:latin typeface="Verdana"/>
              <a:ea typeface="Verdana"/>
              <a:cs typeface="Verdana"/>
              <a:sym typeface="Verdana"/>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Verdana"/>
                <a:ea typeface="Verdana"/>
                <a:cs typeface="Verdana"/>
                <a:sym typeface="Verdana"/>
              </a:rPr>
              <a:t>Mayank Raj</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Verdana"/>
                <a:ea typeface="Verdana"/>
                <a:cs typeface="Verdana"/>
                <a:sym typeface="Verdana"/>
              </a:rPr>
              <a:t>Aditya Gautam Mishra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5" name="Shape 725"/>
        <p:cNvGrpSpPr/>
        <p:nvPr/>
      </p:nvGrpSpPr>
      <p:grpSpPr>
        <a:xfrm>
          <a:off x="0" y="0"/>
          <a:ext cx="0" cy="0"/>
          <a:chOff x="0" y="0"/>
          <a:chExt cx="0" cy="0"/>
        </a:xfrm>
      </p:grpSpPr>
      <p:sp>
        <p:nvSpPr>
          <p:cNvPr id="726" name="Google Shape;726;p57"/>
          <p:cNvSpPr txBox="1"/>
          <p:nvPr>
            <p:ph type="title"/>
          </p:nvPr>
        </p:nvSpPr>
        <p:spPr>
          <a:xfrm>
            <a:off x="443254" y="422569"/>
            <a:ext cx="11016604" cy="863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2"/>
              </a:buClr>
              <a:buSzPts val="3600"/>
              <a:buFont typeface="Verdana"/>
              <a:buNone/>
            </a:pPr>
            <a:r>
              <a:rPr lang="en-US" sz="3600"/>
              <a:t>Spring Data:</a:t>
            </a:r>
            <a:endParaRPr/>
          </a:p>
        </p:txBody>
      </p:sp>
      <p:sp>
        <p:nvSpPr>
          <p:cNvPr id="727" name="Google Shape;727;p57"/>
          <p:cNvSpPr txBox="1"/>
          <p:nvPr>
            <p:ph idx="1" type="body"/>
          </p:nvPr>
        </p:nvSpPr>
        <p:spPr>
          <a:xfrm>
            <a:off x="488613" y="2369192"/>
            <a:ext cx="5678400" cy="1368300"/>
          </a:xfrm>
          <a:prstGeom prst="rect">
            <a:avLst/>
          </a:prstGeom>
          <a:noFill/>
          <a:ln>
            <a:noFill/>
          </a:ln>
        </p:spPr>
        <p:txBody>
          <a:bodyPr anchorCtr="0" anchor="t" bIns="0" lIns="0" spcFirstLastPara="1" rIns="0" wrap="square" tIns="0">
            <a:noAutofit/>
          </a:bodyPr>
          <a:lstStyle/>
          <a:p>
            <a:pPr indent="-273050" lvl="0" marL="285750" rtl="0" algn="l">
              <a:lnSpc>
                <a:spcPct val="137500"/>
              </a:lnSpc>
              <a:spcBef>
                <a:spcPts val="0"/>
              </a:spcBef>
              <a:spcAft>
                <a:spcPts val="0"/>
              </a:spcAft>
              <a:buClr>
                <a:schemeClr val="dk1"/>
              </a:buClr>
              <a:buSzPts val="1400"/>
              <a:buFont typeface="Arial"/>
              <a:buChar char="•"/>
            </a:pPr>
            <a:r>
              <a:rPr lang="en-US" sz="1400">
                <a:solidFill>
                  <a:srgbClr val="002060"/>
                </a:solidFill>
              </a:rPr>
              <a:t>Powerful repository and custom object-mapping abstractions</a:t>
            </a:r>
            <a:endParaRPr sz="1400">
              <a:solidFill>
                <a:srgbClr val="002060"/>
              </a:solidFill>
            </a:endParaRPr>
          </a:p>
          <a:p>
            <a:pPr indent="-273050" lvl="0" marL="285750" rtl="0" algn="l">
              <a:lnSpc>
                <a:spcPct val="137500"/>
              </a:lnSpc>
              <a:spcBef>
                <a:spcPts val="600"/>
              </a:spcBef>
              <a:spcAft>
                <a:spcPts val="0"/>
              </a:spcAft>
              <a:buClr>
                <a:schemeClr val="dk1"/>
              </a:buClr>
              <a:buSzPts val="1400"/>
              <a:buFont typeface="Arial"/>
              <a:buChar char="•"/>
            </a:pPr>
            <a:r>
              <a:rPr lang="en-US" sz="1400">
                <a:solidFill>
                  <a:srgbClr val="002060"/>
                </a:solidFill>
              </a:rPr>
              <a:t>Dynamic query derivation from repository method names</a:t>
            </a:r>
            <a:endParaRPr sz="1400">
              <a:solidFill>
                <a:srgbClr val="002060"/>
              </a:solidFill>
            </a:endParaRPr>
          </a:p>
          <a:p>
            <a:pPr indent="-273050" lvl="0" marL="285750" rtl="0" algn="l">
              <a:lnSpc>
                <a:spcPct val="137500"/>
              </a:lnSpc>
              <a:spcBef>
                <a:spcPts val="600"/>
              </a:spcBef>
              <a:spcAft>
                <a:spcPts val="0"/>
              </a:spcAft>
              <a:buClr>
                <a:schemeClr val="dk1"/>
              </a:buClr>
              <a:buSzPts val="1400"/>
              <a:buFont typeface="Arial"/>
              <a:buChar char="•"/>
            </a:pPr>
            <a:r>
              <a:rPr lang="en-US" sz="1400">
                <a:solidFill>
                  <a:srgbClr val="002060"/>
                </a:solidFill>
              </a:rPr>
              <a:t>Implementation domain base classes providing basic properties</a:t>
            </a:r>
            <a:endParaRPr sz="1400">
              <a:solidFill>
                <a:srgbClr val="002060"/>
              </a:solidFill>
            </a:endParaRPr>
          </a:p>
          <a:p>
            <a:pPr indent="-273050" lvl="0" marL="285750" rtl="0" algn="l">
              <a:lnSpc>
                <a:spcPct val="137500"/>
              </a:lnSpc>
              <a:spcBef>
                <a:spcPts val="600"/>
              </a:spcBef>
              <a:spcAft>
                <a:spcPts val="0"/>
              </a:spcAft>
              <a:buClr>
                <a:schemeClr val="dk1"/>
              </a:buClr>
              <a:buSzPts val="1400"/>
              <a:buFont typeface="Arial"/>
              <a:buChar char="•"/>
            </a:pPr>
            <a:r>
              <a:rPr lang="en-US" sz="1400">
                <a:solidFill>
                  <a:srgbClr val="002060"/>
                </a:solidFill>
              </a:rPr>
              <a:t>Support for transparent auditing (created, last changed)</a:t>
            </a:r>
            <a:endParaRPr sz="1400">
              <a:solidFill>
                <a:srgbClr val="002060"/>
              </a:solidFill>
            </a:endParaRPr>
          </a:p>
          <a:p>
            <a:pPr indent="-273050" lvl="0" marL="285750" rtl="0" algn="l">
              <a:lnSpc>
                <a:spcPct val="137500"/>
              </a:lnSpc>
              <a:spcBef>
                <a:spcPts val="600"/>
              </a:spcBef>
              <a:spcAft>
                <a:spcPts val="0"/>
              </a:spcAft>
              <a:buClr>
                <a:schemeClr val="dk1"/>
              </a:buClr>
              <a:buSzPts val="1400"/>
              <a:buFont typeface="Arial"/>
              <a:buChar char="•"/>
            </a:pPr>
            <a:r>
              <a:rPr lang="en-US" sz="1400">
                <a:solidFill>
                  <a:srgbClr val="002060"/>
                </a:solidFill>
              </a:rPr>
              <a:t>Possibility to integrate custom repository code</a:t>
            </a:r>
            <a:endParaRPr sz="1400">
              <a:solidFill>
                <a:srgbClr val="002060"/>
              </a:solidFill>
            </a:endParaRPr>
          </a:p>
          <a:p>
            <a:pPr indent="-273050" lvl="0" marL="285750" rtl="0" algn="l">
              <a:lnSpc>
                <a:spcPct val="137500"/>
              </a:lnSpc>
              <a:spcBef>
                <a:spcPts val="600"/>
              </a:spcBef>
              <a:spcAft>
                <a:spcPts val="0"/>
              </a:spcAft>
              <a:buClr>
                <a:schemeClr val="dk1"/>
              </a:buClr>
              <a:buSzPts val="1400"/>
              <a:buFont typeface="Arial"/>
              <a:buChar char="•"/>
            </a:pPr>
            <a:r>
              <a:rPr lang="en-US" sz="1400">
                <a:solidFill>
                  <a:srgbClr val="002060"/>
                </a:solidFill>
              </a:rPr>
              <a:t>Easy Spring integration via JavaConfig and custom XML namespaces</a:t>
            </a:r>
            <a:endParaRPr sz="1400">
              <a:solidFill>
                <a:srgbClr val="002060"/>
              </a:solidFill>
            </a:endParaRPr>
          </a:p>
          <a:p>
            <a:pPr indent="-273050" lvl="0" marL="285750" rtl="0" algn="l">
              <a:lnSpc>
                <a:spcPct val="137500"/>
              </a:lnSpc>
              <a:spcBef>
                <a:spcPts val="600"/>
              </a:spcBef>
              <a:spcAft>
                <a:spcPts val="0"/>
              </a:spcAft>
              <a:buClr>
                <a:schemeClr val="dk1"/>
              </a:buClr>
              <a:buSzPts val="1400"/>
              <a:buFont typeface="Arial"/>
              <a:buChar char="•"/>
            </a:pPr>
            <a:r>
              <a:rPr lang="en-US" sz="1400">
                <a:solidFill>
                  <a:srgbClr val="002060"/>
                </a:solidFill>
              </a:rPr>
              <a:t>Advanced integration with Spring MVC controllers</a:t>
            </a:r>
            <a:endParaRPr sz="1400">
              <a:solidFill>
                <a:srgbClr val="002060"/>
              </a:solidFill>
            </a:endParaRPr>
          </a:p>
          <a:p>
            <a:pPr indent="-273050" lvl="0" marL="285750" rtl="0" algn="l">
              <a:lnSpc>
                <a:spcPct val="137500"/>
              </a:lnSpc>
              <a:spcBef>
                <a:spcPts val="600"/>
              </a:spcBef>
              <a:spcAft>
                <a:spcPts val="0"/>
              </a:spcAft>
              <a:buClr>
                <a:schemeClr val="dk1"/>
              </a:buClr>
              <a:buSzPts val="1400"/>
              <a:buFont typeface="Arial"/>
              <a:buChar char="•"/>
            </a:pPr>
            <a:r>
              <a:rPr lang="en-US" sz="1400">
                <a:solidFill>
                  <a:srgbClr val="002060"/>
                </a:solidFill>
              </a:rPr>
              <a:t>Experimental support for cross-store persistence</a:t>
            </a:r>
            <a:endParaRPr sz="1400">
              <a:solidFill>
                <a:srgbClr val="002060"/>
              </a:solidFill>
            </a:endParaRPr>
          </a:p>
        </p:txBody>
      </p:sp>
      <p:sp>
        <p:nvSpPr>
          <p:cNvPr id="728" name="Google Shape;728;p57"/>
          <p:cNvSpPr txBox="1"/>
          <p:nvPr>
            <p:ph idx="3" type="body"/>
          </p:nvPr>
        </p:nvSpPr>
        <p:spPr>
          <a:xfrm>
            <a:off x="488625" y="1000902"/>
            <a:ext cx="5678400" cy="1368300"/>
          </a:xfrm>
          <a:prstGeom prst="rect">
            <a:avLst/>
          </a:prstGeom>
          <a:noFill/>
          <a:ln>
            <a:noFill/>
          </a:ln>
        </p:spPr>
        <p:txBody>
          <a:bodyPr anchorCtr="0" anchor="t" bIns="0" lIns="0" spcFirstLastPara="1" rIns="0" wrap="square" tIns="0">
            <a:noAutofit/>
          </a:bodyPr>
          <a:lstStyle/>
          <a:p>
            <a:pPr indent="0" lvl="0" marL="0" rtl="0" algn="l">
              <a:lnSpc>
                <a:spcPct val="122222"/>
              </a:lnSpc>
              <a:spcBef>
                <a:spcPts val="0"/>
              </a:spcBef>
              <a:spcAft>
                <a:spcPts val="0"/>
              </a:spcAft>
              <a:buClr>
                <a:schemeClr val="dk1"/>
              </a:buClr>
              <a:buSzPts val="1800"/>
              <a:buNone/>
            </a:pPr>
            <a:r>
              <a:rPr lang="en-US"/>
              <a:t>Provides a familiar and consistent, Spring-based programming model for data access while still retaining the special traits of the underlying data store.</a:t>
            </a:r>
            <a:endParaRPr sz="2800"/>
          </a:p>
        </p:txBody>
      </p:sp>
      <p:pic>
        <p:nvPicPr>
          <p:cNvPr descr="Image result for spring data" id="729" name="Google Shape;729;p57"/>
          <p:cNvPicPr preferRelativeResize="0"/>
          <p:nvPr/>
        </p:nvPicPr>
        <p:blipFill rotWithShape="1">
          <a:blip r:embed="rId3">
            <a:alphaModFix/>
          </a:blip>
          <a:srcRect b="0" l="0" r="0" t="0"/>
          <a:stretch/>
        </p:blipFill>
        <p:spPr>
          <a:xfrm>
            <a:off x="7916478" y="1286169"/>
            <a:ext cx="2857500" cy="2857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3" name="Shape 733"/>
        <p:cNvGrpSpPr/>
        <p:nvPr/>
      </p:nvGrpSpPr>
      <p:grpSpPr>
        <a:xfrm>
          <a:off x="0" y="0"/>
          <a:ext cx="0" cy="0"/>
          <a:chOff x="0" y="0"/>
          <a:chExt cx="0" cy="0"/>
        </a:xfrm>
      </p:grpSpPr>
      <p:sp>
        <p:nvSpPr>
          <p:cNvPr id="734" name="Google Shape;734;p58"/>
          <p:cNvSpPr txBox="1"/>
          <p:nvPr>
            <p:ph type="title"/>
          </p:nvPr>
        </p:nvSpPr>
        <p:spPr>
          <a:xfrm>
            <a:off x="443254" y="422569"/>
            <a:ext cx="11016604" cy="863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2"/>
              </a:buClr>
              <a:buSzPts val="3600"/>
              <a:buFont typeface="Verdana"/>
              <a:buNone/>
            </a:pPr>
            <a:r>
              <a:rPr lang="en-US" sz="3600"/>
              <a:t>Spring Security &amp; JWT:</a:t>
            </a:r>
            <a:endParaRPr/>
          </a:p>
        </p:txBody>
      </p:sp>
      <p:sp>
        <p:nvSpPr>
          <p:cNvPr id="735" name="Google Shape;735;p58"/>
          <p:cNvSpPr txBox="1"/>
          <p:nvPr>
            <p:ph idx="1" type="body"/>
          </p:nvPr>
        </p:nvSpPr>
        <p:spPr>
          <a:xfrm>
            <a:off x="457200" y="1997505"/>
            <a:ext cx="5678409" cy="1368152"/>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Clr>
                <a:srgbClr val="34302D"/>
              </a:buClr>
              <a:buSzPts val="2000"/>
              <a:buFont typeface="Arial"/>
              <a:buChar char="•"/>
            </a:pPr>
            <a:r>
              <a:rPr lang="en-US" sz="1400">
                <a:solidFill>
                  <a:srgbClr val="002060"/>
                </a:solidFill>
                <a:latin typeface="Varela Round"/>
                <a:ea typeface="Varela Round"/>
                <a:cs typeface="Varela Round"/>
                <a:sym typeface="Varela Round"/>
              </a:rPr>
              <a:t>Comprehensive and extensible support for both Authentication and Authorization</a:t>
            </a:r>
            <a:endParaRPr sz="1400">
              <a:solidFill>
                <a:srgbClr val="002060"/>
              </a:solidFill>
            </a:endParaRPr>
          </a:p>
          <a:p>
            <a:pPr indent="0" lvl="0" marL="0" rtl="0" algn="l">
              <a:lnSpc>
                <a:spcPct val="110000"/>
              </a:lnSpc>
              <a:spcBef>
                <a:spcPts val="600"/>
              </a:spcBef>
              <a:spcAft>
                <a:spcPts val="0"/>
              </a:spcAft>
              <a:buClr>
                <a:srgbClr val="34302D"/>
              </a:buClr>
              <a:buSzPts val="2000"/>
              <a:buFont typeface="Arial"/>
              <a:buChar char="•"/>
            </a:pPr>
            <a:r>
              <a:rPr lang="en-US" sz="1400">
                <a:solidFill>
                  <a:srgbClr val="002060"/>
                </a:solidFill>
                <a:latin typeface="Varela Round"/>
                <a:ea typeface="Varela Round"/>
                <a:cs typeface="Varela Round"/>
                <a:sym typeface="Varela Round"/>
              </a:rPr>
              <a:t>Protection against attacks like session fixation, clickjacking, cross site request forgery, etc</a:t>
            </a:r>
            <a:endParaRPr sz="1400">
              <a:solidFill>
                <a:srgbClr val="002060"/>
              </a:solidFill>
              <a:latin typeface="Varela Round"/>
              <a:ea typeface="Varela Round"/>
              <a:cs typeface="Varela Round"/>
              <a:sym typeface="Varela Round"/>
            </a:endParaRPr>
          </a:p>
          <a:p>
            <a:pPr indent="0" lvl="0" marL="0" rtl="0" algn="l">
              <a:lnSpc>
                <a:spcPct val="110000"/>
              </a:lnSpc>
              <a:spcBef>
                <a:spcPts val="600"/>
              </a:spcBef>
              <a:spcAft>
                <a:spcPts val="0"/>
              </a:spcAft>
              <a:buClr>
                <a:srgbClr val="34302D"/>
              </a:buClr>
              <a:buSzPts val="2000"/>
              <a:buFont typeface="Arial"/>
              <a:buChar char="•"/>
            </a:pPr>
            <a:r>
              <a:rPr lang="en-US" sz="1400">
                <a:solidFill>
                  <a:srgbClr val="002060"/>
                </a:solidFill>
                <a:latin typeface="Varela Round"/>
                <a:ea typeface="Varela Round"/>
                <a:cs typeface="Varela Round"/>
                <a:sym typeface="Varela Round"/>
              </a:rPr>
              <a:t>Servlet API integration</a:t>
            </a:r>
            <a:endParaRPr sz="1400">
              <a:solidFill>
                <a:srgbClr val="002060"/>
              </a:solidFill>
            </a:endParaRPr>
          </a:p>
          <a:p>
            <a:pPr indent="0" lvl="0" marL="0" rtl="0" algn="l">
              <a:lnSpc>
                <a:spcPct val="110000"/>
              </a:lnSpc>
              <a:spcBef>
                <a:spcPts val="600"/>
              </a:spcBef>
              <a:spcAft>
                <a:spcPts val="0"/>
              </a:spcAft>
              <a:buClr>
                <a:srgbClr val="34302D"/>
              </a:buClr>
              <a:buSzPts val="2000"/>
              <a:buFont typeface="Arial"/>
              <a:buChar char="•"/>
            </a:pPr>
            <a:r>
              <a:rPr lang="en-US" sz="1400">
                <a:solidFill>
                  <a:srgbClr val="002060"/>
                </a:solidFill>
                <a:latin typeface="Varela Round"/>
                <a:ea typeface="Varela Round"/>
                <a:cs typeface="Varela Round"/>
                <a:sym typeface="Varela Round"/>
              </a:rPr>
              <a:t>Optional integration with Spring Web MVC</a:t>
            </a:r>
            <a:endParaRPr sz="1400">
              <a:solidFill>
                <a:srgbClr val="002060"/>
              </a:solidFill>
            </a:endParaRPr>
          </a:p>
        </p:txBody>
      </p:sp>
      <p:sp>
        <p:nvSpPr>
          <p:cNvPr id="736" name="Google Shape;736;p58"/>
          <p:cNvSpPr txBox="1"/>
          <p:nvPr>
            <p:ph idx="3" type="body"/>
          </p:nvPr>
        </p:nvSpPr>
        <p:spPr>
          <a:xfrm>
            <a:off x="488612" y="963177"/>
            <a:ext cx="5678409" cy="1368152"/>
          </a:xfrm>
          <a:prstGeom prst="rect">
            <a:avLst/>
          </a:prstGeom>
          <a:noFill/>
          <a:ln>
            <a:noFill/>
          </a:ln>
        </p:spPr>
        <p:txBody>
          <a:bodyPr anchorCtr="0" anchor="t" bIns="0" lIns="0" spcFirstLastPara="1" rIns="0" wrap="square" tIns="0">
            <a:noAutofit/>
          </a:bodyPr>
          <a:lstStyle/>
          <a:p>
            <a:pPr indent="0" lvl="0" marL="0" rtl="0" algn="l">
              <a:lnSpc>
                <a:spcPct val="122222"/>
              </a:lnSpc>
              <a:spcBef>
                <a:spcPts val="0"/>
              </a:spcBef>
              <a:spcAft>
                <a:spcPts val="0"/>
              </a:spcAft>
              <a:buClr>
                <a:schemeClr val="dk1"/>
              </a:buClr>
              <a:buSzPts val="1800"/>
              <a:buNone/>
            </a:pPr>
            <a:r>
              <a:rPr lang="en-US"/>
              <a:t>Spring Security is a powerful and highly customizable authentication and access-control framework.</a:t>
            </a:r>
            <a:endParaRPr sz="2800"/>
          </a:p>
        </p:txBody>
      </p:sp>
      <p:pic>
        <p:nvPicPr>
          <p:cNvPr descr="Image result for spring security" id="737" name="Google Shape;737;p58"/>
          <p:cNvPicPr preferRelativeResize="0"/>
          <p:nvPr/>
        </p:nvPicPr>
        <p:blipFill rotWithShape="1">
          <a:blip r:embed="rId3">
            <a:alphaModFix/>
          </a:blip>
          <a:srcRect b="0" l="0" r="0" t="0"/>
          <a:stretch/>
        </p:blipFill>
        <p:spPr>
          <a:xfrm>
            <a:off x="7483063" y="152400"/>
            <a:ext cx="4762500" cy="2790825"/>
          </a:xfrm>
          <a:prstGeom prst="rect">
            <a:avLst/>
          </a:prstGeom>
          <a:noFill/>
          <a:ln>
            <a:noFill/>
          </a:ln>
        </p:spPr>
      </p:pic>
      <p:pic>
        <p:nvPicPr>
          <p:cNvPr descr="Image result for spring security" id="738" name="Google Shape;738;p58"/>
          <p:cNvPicPr preferRelativeResize="0"/>
          <p:nvPr/>
        </p:nvPicPr>
        <p:blipFill rotWithShape="1">
          <a:blip r:embed="rId4">
            <a:alphaModFix/>
          </a:blip>
          <a:srcRect b="0" l="0" r="0" t="0"/>
          <a:stretch/>
        </p:blipFill>
        <p:spPr>
          <a:xfrm>
            <a:off x="7483063" y="152400"/>
            <a:ext cx="4762500" cy="2790825"/>
          </a:xfrm>
          <a:prstGeom prst="rect">
            <a:avLst/>
          </a:prstGeom>
          <a:noFill/>
          <a:ln>
            <a:noFill/>
          </a:ln>
        </p:spPr>
      </p:pic>
      <p:sp>
        <p:nvSpPr>
          <p:cNvPr id="739" name="Google Shape;739;p58"/>
          <p:cNvSpPr txBox="1"/>
          <p:nvPr>
            <p:ph idx="3" type="body"/>
          </p:nvPr>
        </p:nvSpPr>
        <p:spPr>
          <a:xfrm>
            <a:off x="381000" y="4114800"/>
            <a:ext cx="5754609" cy="1368152"/>
          </a:xfrm>
          <a:prstGeom prst="rect">
            <a:avLst/>
          </a:prstGeom>
          <a:noFill/>
          <a:ln>
            <a:noFill/>
          </a:ln>
        </p:spPr>
        <p:txBody>
          <a:bodyPr anchorCtr="0" anchor="t" bIns="0" lIns="0" spcFirstLastPara="1" rIns="0" wrap="square" tIns="0">
            <a:noAutofit/>
          </a:bodyPr>
          <a:lstStyle/>
          <a:p>
            <a:pPr indent="0" lvl="0" marL="0" rtl="0" algn="l">
              <a:lnSpc>
                <a:spcPct val="122222"/>
              </a:lnSpc>
              <a:spcBef>
                <a:spcPts val="0"/>
              </a:spcBef>
              <a:spcAft>
                <a:spcPts val="0"/>
              </a:spcAft>
              <a:buSzPts val="1800"/>
              <a:buNone/>
            </a:pPr>
            <a:r>
              <a:rPr lang="en-US"/>
              <a:t>JSON Web Tokens are an open, industry standard RFC 7519 method for representing claims securely between two parties.</a:t>
            </a:r>
            <a:endParaRPr sz="2800"/>
          </a:p>
        </p:txBody>
      </p:sp>
      <p:pic>
        <p:nvPicPr>
          <p:cNvPr descr="Image result for jwt logo" id="740" name="Google Shape;740;p58"/>
          <p:cNvPicPr preferRelativeResize="0"/>
          <p:nvPr/>
        </p:nvPicPr>
        <p:blipFill rotWithShape="1">
          <a:blip r:embed="rId5">
            <a:alphaModFix/>
          </a:blip>
          <a:srcRect b="0" l="0" r="0" t="0"/>
          <a:stretch/>
        </p:blipFill>
        <p:spPr>
          <a:xfrm>
            <a:off x="8686800" y="3505200"/>
            <a:ext cx="2590800" cy="777240"/>
          </a:xfrm>
          <a:prstGeom prst="rect">
            <a:avLst/>
          </a:prstGeom>
          <a:noFill/>
          <a:ln>
            <a:noFill/>
          </a:ln>
        </p:spPr>
      </p:pic>
      <p:sp>
        <p:nvSpPr>
          <p:cNvPr id="741" name="Google Shape;741;p58"/>
          <p:cNvSpPr txBox="1"/>
          <p:nvPr>
            <p:ph idx="1" type="body"/>
          </p:nvPr>
        </p:nvSpPr>
        <p:spPr>
          <a:xfrm>
            <a:off x="381000" y="5334000"/>
            <a:ext cx="5678409" cy="1368152"/>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Clr>
                <a:srgbClr val="34302D"/>
              </a:buClr>
              <a:buSzPts val="2000"/>
              <a:buFont typeface="Arial"/>
              <a:buChar char="•"/>
            </a:pPr>
            <a:r>
              <a:rPr lang="en-US" sz="1400">
                <a:solidFill>
                  <a:srgbClr val="002060"/>
                </a:solidFill>
              </a:rPr>
              <a:t>It can be used for an authentication system and can also be used for information exchange.</a:t>
            </a:r>
            <a:endParaRPr sz="1400">
              <a:solidFill>
                <a:srgbClr val="00206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5" name="Shape 745"/>
        <p:cNvGrpSpPr/>
        <p:nvPr/>
      </p:nvGrpSpPr>
      <p:grpSpPr>
        <a:xfrm>
          <a:off x="0" y="0"/>
          <a:ext cx="0" cy="0"/>
          <a:chOff x="0" y="0"/>
          <a:chExt cx="0" cy="0"/>
        </a:xfrm>
      </p:grpSpPr>
      <p:sp>
        <p:nvSpPr>
          <p:cNvPr id="746" name="Google Shape;746;p59"/>
          <p:cNvSpPr txBox="1"/>
          <p:nvPr>
            <p:ph type="title"/>
          </p:nvPr>
        </p:nvSpPr>
        <p:spPr>
          <a:xfrm>
            <a:off x="407988" y="404813"/>
            <a:ext cx="11016604" cy="863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2"/>
              </a:buClr>
              <a:buSzPts val="3600"/>
              <a:buFont typeface="Verdana"/>
              <a:buNone/>
            </a:pPr>
            <a:r>
              <a:rPr lang="en-US" sz="3600"/>
              <a:t>GIT:</a:t>
            </a:r>
            <a:endParaRPr/>
          </a:p>
        </p:txBody>
      </p:sp>
      <p:sp>
        <p:nvSpPr>
          <p:cNvPr id="747" name="Google Shape;747;p59"/>
          <p:cNvSpPr txBox="1"/>
          <p:nvPr>
            <p:ph idx="1" type="body"/>
          </p:nvPr>
        </p:nvSpPr>
        <p:spPr>
          <a:xfrm>
            <a:off x="457200" y="914400"/>
            <a:ext cx="5678409" cy="1368152"/>
          </a:xfrm>
          <a:prstGeom prst="rect">
            <a:avLst/>
          </a:prstGeom>
          <a:noFill/>
          <a:ln>
            <a:noFill/>
          </a:ln>
        </p:spPr>
        <p:txBody>
          <a:bodyPr anchorCtr="0" anchor="t" bIns="0" lIns="0" spcFirstLastPara="1" rIns="0" wrap="square" tIns="0">
            <a:noAutofit/>
          </a:bodyPr>
          <a:lstStyle/>
          <a:p>
            <a:pPr indent="0" lvl="0" marL="0" rtl="0" algn="l">
              <a:lnSpc>
                <a:spcPct val="122222"/>
              </a:lnSpc>
              <a:spcBef>
                <a:spcPts val="600"/>
              </a:spcBef>
              <a:spcAft>
                <a:spcPts val="0"/>
              </a:spcAft>
              <a:buSzPts val="1800"/>
              <a:buNone/>
            </a:pPr>
            <a:r>
              <a:rPr lang="en-US">
                <a:solidFill>
                  <a:schemeClr val="dk1"/>
                </a:solidFill>
                <a:latin typeface="Arial"/>
                <a:ea typeface="Arial"/>
                <a:cs typeface="Arial"/>
                <a:sym typeface="Arial"/>
              </a:rPr>
              <a:t>It is a distributed version-control system for tracking changes in source code during software development. It is, but it can be. Its goals include speed, data integrity,</a:t>
            </a:r>
            <a:r>
              <a:rPr baseline="30000" lang="en-US">
                <a:solidFill>
                  <a:schemeClr val="dk1"/>
                </a:solidFill>
                <a:latin typeface="Arial"/>
                <a:ea typeface="Arial"/>
                <a:cs typeface="Arial"/>
                <a:sym typeface="Arial"/>
              </a:rPr>
              <a:t> </a:t>
            </a:r>
            <a:r>
              <a:rPr lang="en-US">
                <a:solidFill>
                  <a:schemeClr val="dk1"/>
                </a:solidFill>
                <a:latin typeface="Arial"/>
                <a:ea typeface="Arial"/>
                <a:cs typeface="Arial"/>
                <a:sym typeface="Arial"/>
              </a:rPr>
              <a:t>and.</a:t>
            </a:r>
            <a:endParaRPr>
              <a:solidFill>
                <a:schemeClr val="dk1"/>
              </a:solidFill>
            </a:endParaRPr>
          </a:p>
        </p:txBody>
      </p:sp>
      <p:sp>
        <p:nvSpPr>
          <p:cNvPr id="748" name="Google Shape;748;p59"/>
          <p:cNvSpPr txBox="1"/>
          <p:nvPr>
            <p:ph idx="4" type="body"/>
          </p:nvPr>
        </p:nvSpPr>
        <p:spPr>
          <a:xfrm>
            <a:off x="457200" y="2590800"/>
            <a:ext cx="5181600" cy="1600200"/>
          </a:xfrm>
          <a:prstGeom prst="rect">
            <a:avLst/>
          </a:prstGeom>
          <a:noFill/>
          <a:ln>
            <a:noFill/>
          </a:ln>
        </p:spPr>
        <p:txBody>
          <a:bodyPr anchorCtr="0" anchor="t" bIns="0" lIns="0" spcFirstLastPara="1" rIns="0" wrap="square" tIns="0">
            <a:noAutofit/>
          </a:bodyPr>
          <a:lstStyle/>
          <a:p>
            <a:pPr indent="-285750" lvl="0" marL="285750" rtl="0" algn="l">
              <a:lnSpc>
                <a:spcPct val="78571"/>
              </a:lnSpc>
              <a:spcBef>
                <a:spcPts val="0"/>
              </a:spcBef>
              <a:spcAft>
                <a:spcPts val="0"/>
              </a:spcAft>
              <a:buSzPts val="2800"/>
              <a:buFont typeface="Arial"/>
              <a:buChar char="•"/>
            </a:pPr>
            <a:r>
              <a:rPr lang="en-US" sz="2000">
                <a:solidFill>
                  <a:srgbClr val="002060"/>
                </a:solidFill>
                <a:latin typeface="Arial"/>
                <a:ea typeface="Arial"/>
                <a:cs typeface="Arial"/>
                <a:sym typeface="Arial"/>
              </a:rPr>
              <a:t>Designed for coordinating work among programmers</a:t>
            </a:r>
            <a:endParaRPr/>
          </a:p>
          <a:p>
            <a:pPr indent="-285750" lvl="0" marL="285750" rtl="0" algn="l">
              <a:lnSpc>
                <a:spcPct val="78571"/>
              </a:lnSpc>
              <a:spcBef>
                <a:spcPts val="0"/>
              </a:spcBef>
              <a:spcAft>
                <a:spcPts val="0"/>
              </a:spcAft>
              <a:buSzPts val="2800"/>
              <a:buFont typeface="Arial"/>
              <a:buChar char="•"/>
            </a:pPr>
            <a:r>
              <a:rPr lang="en-US" sz="2000">
                <a:solidFill>
                  <a:srgbClr val="002060"/>
                </a:solidFill>
                <a:latin typeface="Arial"/>
                <a:ea typeface="Arial"/>
                <a:cs typeface="Arial"/>
                <a:sym typeface="Arial"/>
              </a:rPr>
              <a:t>Used to track changes in any set of files</a:t>
            </a:r>
            <a:endParaRPr/>
          </a:p>
          <a:p>
            <a:pPr indent="-285750" lvl="0" marL="285750" rtl="0" algn="l">
              <a:lnSpc>
                <a:spcPct val="78571"/>
              </a:lnSpc>
              <a:spcBef>
                <a:spcPts val="0"/>
              </a:spcBef>
              <a:spcAft>
                <a:spcPts val="0"/>
              </a:spcAft>
              <a:buSzPts val="2800"/>
              <a:buFont typeface="Arial"/>
              <a:buChar char="•"/>
            </a:pPr>
            <a:r>
              <a:rPr lang="en-US" sz="2000">
                <a:solidFill>
                  <a:srgbClr val="002060"/>
                </a:solidFill>
                <a:latin typeface="Arial"/>
                <a:ea typeface="Arial"/>
                <a:cs typeface="Arial"/>
                <a:sym typeface="Arial"/>
              </a:rPr>
              <a:t>Support for distributed, non-linear workflows</a:t>
            </a:r>
            <a:endParaRPr sz="2000">
              <a:solidFill>
                <a:srgbClr val="002060"/>
              </a:solidFill>
              <a:latin typeface="Arial"/>
              <a:ea typeface="Arial"/>
              <a:cs typeface="Arial"/>
              <a:sym typeface="Arial"/>
            </a:endParaRPr>
          </a:p>
        </p:txBody>
      </p:sp>
      <p:pic>
        <p:nvPicPr>
          <p:cNvPr descr="Image result for git logo" id="749" name="Google Shape;749;p59"/>
          <p:cNvPicPr preferRelativeResize="0"/>
          <p:nvPr/>
        </p:nvPicPr>
        <p:blipFill rotWithShape="1">
          <a:blip r:embed="rId3">
            <a:alphaModFix/>
          </a:blip>
          <a:srcRect b="0" l="0" r="0" t="0"/>
          <a:stretch/>
        </p:blipFill>
        <p:spPr>
          <a:xfrm>
            <a:off x="6705600" y="1676400"/>
            <a:ext cx="3810000" cy="159098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3" name="Shape 753"/>
        <p:cNvGrpSpPr/>
        <p:nvPr/>
      </p:nvGrpSpPr>
      <p:grpSpPr>
        <a:xfrm>
          <a:off x="0" y="0"/>
          <a:ext cx="0" cy="0"/>
          <a:chOff x="0" y="0"/>
          <a:chExt cx="0" cy="0"/>
        </a:xfrm>
      </p:grpSpPr>
      <p:sp>
        <p:nvSpPr>
          <p:cNvPr id="754" name="Google Shape;754;p60"/>
          <p:cNvSpPr txBox="1"/>
          <p:nvPr>
            <p:ph type="title"/>
          </p:nvPr>
        </p:nvSpPr>
        <p:spPr>
          <a:xfrm>
            <a:off x="407988" y="404813"/>
            <a:ext cx="11016604" cy="863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2"/>
              </a:buClr>
              <a:buSzPts val="3600"/>
              <a:buFont typeface="Verdana"/>
              <a:buNone/>
            </a:pPr>
            <a:r>
              <a:rPr lang="en-US" sz="3600"/>
              <a:t>Maven 3.6.1:</a:t>
            </a:r>
            <a:endParaRPr/>
          </a:p>
        </p:txBody>
      </p:sp>
      <p:sp>
        <p:nvSpPr>
          <p:cNvPr id="755" name="Google Shape;755;p60"/>
          <p:cNvSpPr txBox="1"/>
          <p:nvPr>
            <p:ph idx="1" type="body"/>
          </p:nvPr>
        </p:nvSpPr>
        <p:spPr>
          <a:xfrm>
            <a:off x="457200" y="914400"/>
            <a:ext cx="5678409" cy="1368152"/>
          </a:xfrm>
          <a:prstGeom prst="rect">
            <a:avLst/>
          </a:prstGeom>
          <a:noFill/>
          <a:ln>
            <a:noFill/>
          </a:ln>
        </p:spPr>
        <p:txBody>
          <a:bodyPr anchorCtr="0" anchor="t" bIns="0" lIns="0" spcFirstLastPara="1" rIns="0" wrap="square" tIns="0">
            <a:noAutofit/>
          </a:bodyPr>
          <a:lstStyle/>
          <a:p>
            <a:pPr indent="0" lvl="0" marL="0" rtl="0" algn="l">
              <a:lnSpc>
                <a:spcPct val="122222"/>
              </a:lnSpc>
              <a:spcBef>
                <a:spcPts val="600"/>
              </a:spcBef>
              <a:spcAft>
                <a:spcPts val="0"/>
              </a:spcAft>
              <a:buSzPts val="1800"/>
              <a:buNone/>
            </a:pPr>
            <a:r>
              <a:rPr lang="en-US"/>
              <a:t>It is a project management and comprehension tool that provides developers a complete build lifecycle framework.</a:t>
            </a:r>
            <a:endParaRPr>
              <a:solidFill>
                <a:schemeClr val="dk1"/>
              </a:solidFill>
            </a:endParaRPr>
          </a:p>
        </p:txBody>
      </p:sp>
      <p:sp>
        <p:nvSpPr>
          <p:cNvPr id="756" name="Google Shape;756;p60"/>
          <p:cNvSpPr txBox="1"/>
          <p:nvPr>
            <p:ph idx="4" type="body"/>
          </p:nvPr>
        </p:nvSpPr>
        <p:spPr>
          <a:xfrm>
            <a:off x="457200" y="2133600"/>
            <a:ext cx="5181600" cy="1600200"/>
          </a:xfrm>
          <a:prstGeom prst="rect">
            <a:avLst/>
          </a:prstGeom>
          <a:noFill/>
          <a:ln>
            <a:noFill/>
          </a:ln>
        </p:spPr>
        <p:txBody>
          <a:bodyPr anchorCtr="0" anchor="t" bIns="0" lIns="0" spcFirstLastPara="1" rIns="0" wrap="square" tIns="0">
            <a:noAutofit/>
          </a:bodyPr>
          <a:lstStyle/>
          <a:p>
            <a:pPr indent="-228600" lvl="0" marL="457200" rtl="0" algn="l">
              <a:lnSpc>
                <a:spcPct val="122222"/>
              </a:lnSpc>
              <a:spcBef>
                <a:spcPts val="0"/>
              </a:spcBef>
              <a:spcAft>
                <a:spcPts val="0"/>
              </a:spcAft>
              <a:buSzPts val="1800"/>
              <a:buFont typeface="Arial"/>
              <a:buChar char="•"/>
            </a:pPr>
            <a:r>
              <a:rPr lang="en-US" sz="2000">
                <a:solidFill>
                  <a:srgbClr val="002060"/>
                </a:solidFill>
                <a:latin typeface="Helvetica Neue"/>
                <a:ea typeface="Helvetica Neue"/>
                <a:cs typeface="Helvetica Neue"/>
                <a:sym typeface="Helvetica Neue"/>
              </a:rPr>
              <a:t>Making the build process easy</a:t>
            </a:r>
            <a:endParaRPr/>
          </a:p>
          <a:p>
            <a:pPr indent="-228600" lvl="0" marL="457200" rtl="0" algn="l">
              <a:lnSpc>
                <a:spcPct val="122222"/>
              </a:lnSpc>
              <a:spcBef>
                <a:spcPts val="0"/>
              </a:spcBef>
              <a:spcAft>
                <a:spcPts val="0"/>
              </a:spcAft>
              <a:buSzPts val="1800"/>
              <a:buFont typeface="Arial"/>
              <a:buChar char="•"/>
            </a:pPr>
            <a:r>
              <a:rPr lang="en-US" sz="2000">
                <a:solidFill>
                  <a:srgbClr val="002060"/>
                </a:solidFill>
                <a:latin typeface="Helvetica Neue"/>
                <a:ea typeface="Helvetica Neue"/>
                <a:cs typeface="Helvetica Neue"/>
                <a:sym typeface="Helvetica Neue"/>
              </a:rPr>
              <a:t>Providing a uniform build system</a:t>
            </a:r>
            <a:endParaRPr/>
          </a:p>
          <a:p>
            <a:pPr indent="-228600" lvl="0" marL="457200" rtl="0" algn="l">
              <a:lnSpc>
                <a:spcPct val="122222"/>
              </a:lnSpc>
              <a:spcBef>
                <a:spcPts val="0"/>
              </a:spcBef>
              <a:spcAft>
                <a:spcPts val="0"/>
              </a:spcAft>
              <a:buSzPts val="1800"/>
              <a:buFont typeface="Arial"/>
              <a:buChar char="•"/>
            </a:pPr>
            <a:r>
              <a:rPr lang="en-US" sz="2000">
                <a:solidFill>
                  <a:srgbClr val="002060"/>
                </a:solidFill>
                <a:latin typeface="Helvetica Neue"/>
                <a:ea typeface="Helvetica Neue"/>
                <a:cs typeface="Helvetica Neue"/>
                <a:sym typeface="Helvetica Neue"/>
              </a:rPr>
              <a:t>Providing quality project information</a:t>
            </a:r>
            <a:endParaRPr/>
          </a:p>
          <a:p>
            <a:pPr indent="-228600" lvl="0" marL="457200" rtl="0" algn="l">
              <a:lnSpc>
                <a:spcPct val="122222"/>
              </a:lnSpc>
              <a:spcBef>
                <a:spcPts val="0"/>
              </a:spcBef>
              <a:spcAft>
                <a:spcPts val="0"/>
              </a:spcAft>
              <a:buSzPts val="1800"/>
              <a:buFont typeface="Arial"/>
              <a:buChar char="•"/>
            </a:pPr>
            <a:r>
              <a:rPr lang="en-US" sz="2000">
                <a:solidFill>
                  <a:srgbClr val="002060"/>
                </a:solidFill>
                <a:latin typeface="Helvetica Neue"/>
                <a:ea typeface="Helvetica Neue"/>
                <a:cs typeface="Helvetica Neue"/>
                <a:sym typeface="Helvetica Neue"/>
              </a:rPr>
              <a:t>Providing guidelines for best practices development</a:t>
            </a:r>
            <a:endParaRPr/>
          </a:p>
          <a:p>
            <a:pPr indent="-228600" lvl="0" marL="457200" rtl="0" algn="l">
              <a:lnSpc>
                <a:spcPct val="122222"/>
              </a:lnSpc>
              <a:spcBef>
                <a:spcPts val="0"/>
              </a:spcBef>
              <a:spcAft>
                <a:spcPts val="0"/>
              </a:spcAft>
              <a:buSzPts val="1800"/>
              <a:buFont typeface="Arial"/>
              <a:buChar char="•"/>
            </a:pPr>
            <a:r>
              <a:rPr lang="en-US" sz="2000">
                <a:solidFill>
                  <a:srgbClr val="002060"/>
                </a:solidFill>
                <a:latin typeface="Helvetica Neue"/>
                <a:ea typeface="Helvetica Neue"/>
                <a:cs typeface="Helvetica Neue"/>
                <a:sym typeface="Helvetica Neue"/>
              </a:rPr>
              <a:t>Allowing transparent migration to new features</a:t>
            </a:r>
            <a:endParaRPr/>
          </a:p>
        </p:txBody>
      </p:sp>
      <p:pic>
        <p:nvPicPr>
          <p:cNvPr descr="Image result for maven logo" id="757" name="Google Shape;757;p60"/>
          <p:cNvPicPr preferRelativeResize="0"/>
          <p:nvPr/>
        </p:nvPicPr>
        <p:blipFill rotWithShape="1">
          <a:blip r:embed="rId3">
            <a:alphaModFix/>
          </a:blip>
          <a:srcRect b="0" l="0" r="0" t="0"/>
          <a:stretch/>
        </p:blipFill>
        <p:spPr>
          <a:xfrm>
            <a:off x="6781800" y="2057400"/>
            <a:ext cx="4953000" cy="125372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1" name="Shape 761"/>
        <p:cNvGrpSpPr/>
        <p:nvPr/>
      </p:nvGrpSpPr>
      <p:grpSpPr>
        <a:xfrm>
          <a:off x="0" y="0"/>
          <a:ext cx="0" cy="0"/>
          <a:chOff x="0" y="0"/>
          <a:chExt cx="0" cy="0"/>
        </a:xfrm>
      </p:grpSpPr>
      <p:sp>
        <p:nvSpPr>
          <p:cNvPr id="762" name="Google Shape;762;p61"/>
          <p:cNvSpPr txBox="1"/>
          <p:nvPr>
            <p:ph type="title"/>
          </p:nvPr>
        </p:nvSpPr>
        <p:spPr>
          <a:xfrm>
            <a:off x="407988" y="404813"/>
            <a:ext cx="11016604" cy="863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2"/>
              </a:buClr>
              <a:buSzPts val="3600"/>
              <a:buFont typeface="Verdana"/>
              <a:buNone/>
            </a:pPr>
            <a:r>
              <a:rPr lang="en-US" sz="3600"/>
              <a:t>Postman 7.9.0:</a:t>
            </a:r>
            <a:endParaRPr/>
          </a:p>
        </p:txBody>
      </p:sp>
      <p:sp>
        <p:nvSpPr>
          <p:cNvPr id="763" name="Google Shape;763;p61"/>
          <p:cNvSpPr txBox="1"/>
          <p:nvPr>
            <p:ph idx="1" type="body"/>
          </p:nvPr>
        </p:nvSpPr>
        <p:spPr>
          <a:xfrm>
            <a:off x="457200" y="914400"/>
            <a:ext cx="5678409" cy="1368152"/>
          </a:xfrm>
          <a:prstGeom prst="rect">
            <a:avLst/>
          </a:prstGeom>
          <a:noFill/>
          <a:ln>
            <a:noFill/>
          </a:ln>
        </p:spPr>
        <p:txBody>
          <a:bodyPr anchorCtr="0" anchor="t" bIns="0" lIns="0" spcFirstLastPara="1" rIns="0" wrap="square" tIns="0">
            <a:noAutofit/>
          </a:bodyPr>
          <a:lstStyle/>
          <a:p>
            <a:pPr indent="0" lvl="0" marL="0" rtl="0" algn="l">
              <a:lnSpc>
                <a:spcPct val="122222"/>
              </a:lnSpc>
              <a:spcBef>
                <a:spcPts val="600"/>
              </a:spcBef>
              <a:spcAft>
                <a:spcPts val="0"/>
              </a:spcAft>
              <a:buSzPts val="1800"/>
              <a:buNone/>
            </a:pPr>
            <a:r>
              <a:rPr lang="en-US"/>
              <a:t>Create and save REST, SOAP, and GraphQL queries directly </a:t>
            </a:r>
            <a:endParaRPr/>
          </a:p>
        </p:txBody>
      </p:sp>
      <p:sp>
        <p:nvSpPr>
          <p:cNvPr id="764" name="Google Shape;764;p61"/>
          <p:cNvSpPr txBox="1"/>
          <p:nvPr>
            <p:ph idx="4" type="body"/>
          </p:nvPr>
        </p:nvSpPr>
        <p:spPr>
          <a:xfrm>
            <a:off x="409499" y="2641825"/>
            <a:ext cx="4754281" cy="1100586"/>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800"/>
              <a:buNone/>
            </a:pPr>
            <a:r>
              <a:rPr lang="en-US">
                <a:solidFill>
                  <a:srgbClr val="000000"/>
                </a:solidFill>
                <a:latin typeface="Arial"/>
                <a:ea typeface="Arial"/>
                <a:cs typeface="Arial"/>
                <a:sym typeface="Arial"/>
              </a:rPr>
              <a:t>RESTful web services are light weight, highly scalable and maintainable and are very commonly used to create APIs for web-based applications. It also:</a:t>
            </a:r>
            <a:br>
              <a:rPr lang="en-US">
                <a:solidFill>
                  <a:srgbClr val="000000"/>
                </a:solidFill>
                <a:latin typeface="Arial"/>
                <a:ea typeface="Arial"/>
                <a:cs typeface="Arial"/>
                <a:sym typeface="Arial"/>
              </a:rPr>
            </a:br>
            <a:endParaRPr>
              <a:solidFill>
                <a:srgbClr val="000000"/>
              </a:solidFill>
              <a:latin typeface="Arial"/>
              <a:ea typeface="Arial"/>
              <a:cs typeface="Arial"/>
              <a:sym typeface="Arial"/>
            </a:endParaRPr>
          </a:p>
          <a:p>
            <a:pPr indent="-285750" lvl="0" marL="285750" rtl="0" algn="l">
              <a:lnSpc>
                <a:spcPct val="100000"/>
              </a:lnSpc>
              <a:spcBef>
                <a:spcPts val="0"/>
              </a:spcBef>
              <a:spcAft>
                <a:spcPts val="0"/>
              </a:spcAft>
              <a:buSzPts val="2800"/>
              <a:buFont typeface="Arial"/>
              <a:buChar char="•"/>
            </a:pPr>
            <a:r>
              <a:rPr lang="en-US">
                <a:solidFill>
                  <a:srgbClr val="002060"/>
                </a:solidFill>
                <a:latin typeface="Arial"/>
                <a:ea typeface="Arial"/>
                <a:cs typeface="Arial"/>
                <a:sym typeface="Arial"/>
              </a:rPr>
              <a:t>Provides access to resources and REST client accesses and modifies the resources</a:t>
            </a:r>
            <a:endParaRPr/>
          </a:p>
          <a:p>
            <a:pPr indent="-285750" lvl="0" marL="285750" rtl="0" algn="l">
              <a:lnSpc>
                <a:spcPct val="100000"/>
              </a:lnSpc>
              <a:spcBef>
                <a:spcPts val="0"/>
              </a:spcBef>
              <a:spcAft>
                <a:spcPts val="0"/>
              </a:spcAft>
              <a:buSzPts val="2800"/>
              <a:buFont typeface="Arial"/>
              <a:buChar char="•"/>
            </a:pPr>
            <a:r>
              <a:rPr lang="en-US">
                <a:solidFill>
                  <a:srgbClr val="002060"/>
                </a:solidFill>
                <a:latin typeface="Arial"/>
                <a:ea typeface="Arial"/>
                <a:cs typeface="Arial"/>
                <a:sym typeface="Arial"/>
              </a:rPr>
              <a:t>Resource is identified by URIs/ global IDs</a:t>
            </a:r>
            <a:endParaRPr/>
          </a:p>
          <a:p>
            <a:pPr indent="-285750" lvl="0" marL="285750" rtl="0" algn="l">
              <a:lnSpc>
                <a:spcPct val="100000"/>
              </a:lnSpc>
              <a:spcBef>
                <a:spcPts val="0"/>
              </a:spcBef>
              <a:spcAft>
                <a:spcPts val="0"/>
              </a:spcAft>
              <a:buSzPts val="2800"/>
              <a:buFont typeface="Arial"/>
              <a:buChar char="•"/>
            </a:pPr>
            <a:r>
              <a:rPr lang="en-US">
                <a:solidFill>
                  <a:srgbClr val="002060"/>
                </a:solidFill>
                <a:latin typeface="Arial"/>
                <a:ea typeface="Arial"/>
                <a:cs typeface="Arial"/>
                <a:sym typeface="Arial"/>
              </a:rPr>
              <a:t>Uses various representation to represent a resource like text, JSON, XML</a:t>
            </a:r>
            <a:endParaRPr>
              <a:solidFill>
                <a:srgbClr val="002060"/>
              </a:solidFill>
              <a:latin typeface="Arial"/>
              <a:ea typeface="Arial"/>
              <a:cs typeface="Arial"/>
              <a:sym typeface="Arial"/>
            </a:endParaRPr>
          </a:p>
        </p:txBody>
      </p:sp>
      <p:pic>
        <p:nvPicPr>
          <p:cNvPr descr="Image result for postman logo" id="765" name="Google Shape;765;p61"/>
          <p:cNvPicPr preferRelativeResize="0"/>
          <p:nvPr/>
        </p:nvPicPr>
        <p:blipFill rotWithShape="1">
          <a:blip r:embed="rId3">
            <a:alphaModFix/>
          </a:blip>
          <a:srcRect b="0" l="0" r="0" t="0"/>
          <a:stretch/>
        </p:blipFill>
        <p:spPr>
          <a:xfrm>
            <a:off x="7315200" y="1447800"/>
            <a:ext cx="4083444" cy="2133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9" name="Shape 769"/>
        <p:cNvGrpSpPr/>
        <p:nvPr/>
      </p:nvGrpSpPr>
      <p:grpSpPr>
        <a:xfrm>
          <a:off x="0" y="0"/>
          <a:ext cx="0" cy="0"/>
          <a:chOff x="0" y="0"/>
          <a:chExt cx="0" cy="0"/>
        </a:xfrm>
      </p:grpSpPr>
      <p:sp>
        <p:nvSpPr>
          <p:cNvPr id="770" name="Google Shape;770;p62"/>
          <p:cNvSpPr txBox="1"/>
          <p:nvPr>
            <p:ph type="title"/>
          </p:nvPr>
        </p:nvSpPr>
        <p:spPr>
          <a:xfrm>
            <a:off x="407988" y="404813"/>
            <a:ext cx="11016600" cy="8637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2"/>
              </a:buClr>
              <a:buSzPts val="3600"/>
              <a:buFont typeface="Verdana"/>
              <a:buNone/>
            </a:pPr>
            <a:r>
              <a:rPr lang="en-US" sz="3600"/>
              <a:t>NodeJS 10.16.3</a:t>
            </a:r>
            <a:r>
              <a:rPr lang="en-US" sz="3600"/>
              <a:t>:</a:t>
            </a:r>
            <a:endParaRPr/>
          </a:p>
        </p:txBody>
      </p:sp>
      <p:sp>
        <p:nvSpPr>
          <p:cNvPr id="771" name="Google Shape;771;p62"/>
          <p:cNvSpPr txBox="1"/>
          <p:nvPr>
            <p:ph idx="1" type="body"/>
          </p:nvPr>
        </p:nvSpPr>
        <p:spPr>
          <a:xfrm>
            <a:off x="457200" y="914400"/>
            <a:ext cx="5678400" cy="1368300"/>
          </a:xfrm>
          <a:prstGeom prst="rect">
            <a:avLst/>
          </a:prstGeom>
          <a:noFill/>
          <a:ln>
            <a:noFill/>
          </a:ln>
        </p:spPr>
        <p:txBody>
          <a:bodyPr anchorCtr="0" anchor="t" bIns="0" lIns="0" spcFirstLastPara="1" rIns="0" wrap="square" tIns="0">
            <a:noAutofit/>
          </a:bodyPr>
          <a:lstStyle/>
          <a:p>
            <a:pPr indent="0" lvl="0" marL="0" rtl="0" algn="l">
              <a:lnSpc>
                <a:spcPct val="122222"/>
              </a:lnSpc>
              <a:spcBef>
                <a:spcPts val="600"/>
              </a:spcBef>
              <a:spcAft>
                <a:spcPts val="0"/>
              </a:spcAft>
              <a:buSzPts val="1800"/>
              <a:buNone/>
            </a:pPr>
            <a:r>
              <a:rPr lang="en-US"/>
              <a:t>O</a:t>
            </a:r>
            <a:r>
              <a:rPr lang="en-US"/>
              <a:t>pen-source, cross-platform, JavaScript runtime environment that executes JavaScript code outside of a browser.</a:t>
            </a:r>
            <a:endParaRPr/>
          </a:p>
        </p:txBody>
      </p:sp>
      <p:sp>
        <p:nvSpPr>
          <p:cNvPr id="772" name="Google Shape;772;p62"/>
          <p:cNvSpPr txBox="1"/>
          <p:nvPr>
            <p:ph idx="4" type="body"/>
          </p:nvPr>
        </p:nvSpPr>
        <p:spPr>
          <a:xfrm>
            <a:off x="407999" y="2670425"/>
            <a:ext cx="4754400" cy="1100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US">
                <a:solidFill>
                  <a:srgbClr val="000000"/>
                </a:solidFill>
                <a:latin typeface="Arial"/>
                <a:ea typeface="Arial"/>
                <a:cs typeface="Arial"/>
                <a:sym typeface="Arial"/>
              </a:rPr>
              <a:t>Uses an event-driven, non-blocking I/O model that makes it lightweight and efficient, perfect for data-intensive real-time applications that run across distributed devices.</a:t>
            </a:r>
            <a:endParaRPr>
              <a:solidFill>
                <a:srgbClr val="002060"/>
              </a:solidFill>
              <a:latin typeface="Arial"/>
              <a:ea typeface="Arial"/>
              <a:cs typeface="Arial"/>
              <a:sym typeface="Arial"/>
            </a:endParaRPr>
          </a:p>
        </p:txBody>
      </p:sp>
      <p:pic>
        <p:nvPicPr>
          <p:cNvPr id="773" name="Google Shape;773;p62"/>
          <p:cNvPicPr preferRelativeResize="0"/>
          <p:nvPr/>
        </p:nvPicPr>
        <p:blipFill>
          <a:blip r:embed="rId3">
            <a:alphaModFix/>
          </a:blip>
          <a:stretch>
            <a:fillRect/>
          </a:stretch>
        </p:blipFill>
        <p:spPr>
          <a:xfrm>
            <a:off x="6772125" y="1514472"/>
            <a:ext cx="4936374" cy="3019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7" name="Shape 777"/>
        <p:cNvGrpSpPr/>
        <p:nvPr/>
      </p:nvGrpSpPr>
      <p:grpSpPr>
        <a:xfrm>
          <a:off x="0" y="0"/>
          <a:ext cx="0" cy="0"/>
          <a:chOff x="0" y="0"/>
          <a:chExt cx="0" cy="0"/>
        </a:xfrm>
      </p:grpSpPr>
      <p:sp>
        <p:nvSpPr>
          <p:cNvPr id="778" name="Google Shape;778;p63"/>
          <p:cNvSpPr txBox="1"/>
          <p:nvPr>
            <p:ph type="title"/>
          </p:nvPr>
        </p:nvSpPr>
        <p:spPr>
          <a:xfrm>
            <a:off x="407988" y="404813"/>
            <a:ext cx="11016600" cy="8637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2"/>
              </a:buClr>
              <a:buSzPts val="3600"/>
              <a:buFont typeface="Verdana"/>
              <a:buNone/>
            </a:pPr>
            <a:r>
              <a:rPr lang="en-US" sz="3600"/>
              <a:t>Angular 6</a:t>
            </a:r>
            <a:r>
              <a:rPr lang="en-US" sz="3600"/>
              <a:t>:</a:t>
            </a:r>
            <a:endParaRPr/>
          </a:p>
        </p:txBody>
      </p:sp>
      <p:sp>
        <p:nvSpPr>
          <p:cNvPr id="779" name="Google Shape;779;p63"/>
          <p:cNvSpPr txBox="1"/>
          <p:nvPr>
            <p:ph idx="1" type="body"/>
          </p:nvPr>
        </p:nvSpPr>
        <p:spPr>
          <a:xfrm>
            <a:off x="457200" y="914400"/>
            <a:ext cx="5678400" cy="1368300"/>
          </a:xfrm>
          <a:prstGeom prst="rect">
            <a:avLst/>
          </a:prstGeom>
          <a:noFill/>
          <a:ln>
            <a:noFill/>
          </a:ln>
        </p:spPr>
        <p:txBody>
          <a:bodyPr anchorCtr="0" anchor="t" bIns="0" lIns="0" spcFirstLastPara="1" rIns="0" wrap="square" tIns="0">
            <a:noAutofit/>
          </a:bodyPr>
          <a:lstStyle/>
          <a:p>
            <a:pPr indent="0" lvl="0" marL="0" rtl="0" algn="l">
              <a:lnSpc>
                <a:spcPct val="122222"/>
              </a:lnSpc>
              <a:spcBef>
                <a:spcPts val="600"/>
              </a:spcBef>
              <a:spcAft>
                <a:spcPts val="0"/>
              </a:spcAft>
              <a:buSzPts val="1800"/>
              <a:buNone/>
            </a:pPr>
            <a:r>
              <a:rPr lang="en-US"/>
              <a:t>TypeScript-based open-source web application framework for building mobile and desktop web applications.</a:t>
            </a:r>
            <a:endParaRPr/>
          </a:p>
        </p:txBody>
      </p:sp>
      <p:sp>
        <p:nvSpPr>
          <p:cNvPr id="780" name="Google Shape;780;p63"/>
          <p:cNvSpPr txBox="1"/>
          <p:nvPr>
            <p:ph idx="4" type="body"/>
          </p:nvPr>
        </p:nvSpPr>
        <p:spPr>
          <a:xfrm>
            <a:off x="409499" y="2641825"/>
            <a:ext cx="4754400" cy="1100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US">
                <a:solidFill>
                  <a:srgbClr val="000000"/>
                </a:solidFill>
                <a:latin typeface="Arial"/>
                <a:ea typeface="Arial"/>
                <a:cs typeface="Arial"/>
                <a:sym typeface="Arial"/>
              </a:rPr>
              <a:t>Lets you use HTML as your template language and lets you extend HTML's syntax to express your application's components clearly and succinctly</a:t>
            </a:r>
            <a:endParaRPr>
              <a:solidFill>
                <a:srgbClr val="002060"/>
              </a:solidFill>
              <a:latin typeface="Arial"/>
              <a:ea typeface="Arial"/>
              <a:cs typeface="Arial"/>
              <a:sym typeface="Arial"/>
            </a:endParaRPr>
          </a:p>
        </p:txBody>
      </p:sp>
      <p:pic>
        <p:nvPicPr>
          <p:cNvPr id="781" name="Google Shape;781;p63"/>
          <p:cNvPicPr preferRelativeResize="0"/>
          <p:nvPr/>
        </p:nvPicPr>
        <p:blipFill>
          <a:blip r:embed="rId3">
            <a:alphaModFix/>
          </a:blip>
          <a:stretch>
            <a:fillRect/>
          </a:stretch>
        </p:blipFill>
        <p:spPr>
          <a:xfrm>
            <a:off x="7745325" y="1106400"/>
            <a:ext cx="3556101" cy="35561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5" name="Shape 785"/>
        <p:cNvGrpSpPr/>
        <p:nvPr/>
      </p:nvGrpSpPr>
      <p:grpSpPr>
        <a:xfrm>
          <a:off x="0" y="0"/>
          <a:ext cx="0" cy="0"/>
          <a:chOff x="0" y="0"/>
          <a:chExt cx="0" cy="0"/>
        </a:xfrm>
      </p:grpSpPr>
      <p:sp>
        <p:nvSpPr>
          <p:cNvPr id="786" name="Google Shape;786;p64"/>
          <p:cNvSpPr txBox="1"/>
          <p:nvPr>
            <p:ph type="title"/>
          </p:nvPr>
        </p:nvSpPr>
        <p:spPr>
          <a:xfrm>
            <a:off x="407988" y="404813"/>
            <a:ext cx="11016600" cy="8637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2"/>
              </a:buClr>
              <a:buSzPts val="3600"/>
              <a:buFont typeface="Verdana"/>
              <a:buNone/>
            </a:pPr>
            <a:r>
              <a:rPr lang="en-US" sz="3600"/>
              <a:t>VS Code 1.39</a:t>
            </a:r>
            <a:r>
              <a:rPr lang="en-US" sz="3600"/>
              <a:t>:</a:t>
            </a:r>
            <a:endParaRPr/>
          </a:p>
        </p:txBody>
      </p:sp>
      <p:sp>
        <p:nvSpPr>
          <p:cNvPr id="787" name="Google Shape;787;p64"/>
          <p:cNvSpPr txBox="1"/>
          <p:nvPr>
            <p:ph idx="1" type="body"/>
          </p:nvPr>
        </p:nvSpPr>
        <p:spPr>
          <a:xfrm>
            <a:off x="469950" y="1268425"/>
            <a:ext cx="5678400" cy="1368300"/>
          </a:xfrm>
          <a:prstGeom prst="rect">
            <a:avLst/>
          </a:prstGeom>
          <a:noFill/>
          <a:ln>
            <a:noFill/>
          </a:ln>
        </p:spPr>
        <p:txBody>
          <a:bodyPr anchorCtr="0" anchor="t" bIns="0" lIns="0" spcFirstLastPara="1" rIns="0" wrap="square" tIns="0">
            <a:noAutofit/>
          </a:bodyPr>
          <a:lstStyle/>
          <a:p>
            <a:pPr indent="0" lvl="0" marL="0" rtl="0" algn="l">
              <a:lnSpc>
                <a:spcPct val="122222"/>
              </a:lnSpc>
              <a:spcBef>
                <a:spcPts val="600"/>
              </a:spcBef>
              <a:spcAft>
                <a:spcPts val="0"/>
              </a:spcAft>
              <a:buSzPts val="1800"/>
              <a:buNone/>
            </a:pPr>
            <a:r>
              <a:rPr lang="en-US"/>
              <a:t>Source code editor developed by Microsoft, includes support for debugging, embedded GIT control, syntax highlighting, intelligent code completion, snippets.</a:t>
            </a:r>
            <a:endParaRPr/>
          </a:p>
        </p:txBody>
      </p:sp>
      <p:pic>
        <p:nvPicPr>
          <p:cNvPr id="788" name="Google Shape;788;p64"/>
          <p:cNvPicPr preferRelativeResize="0"/>
          <p:nvPr/>
        </p:nvPicPr>
        <p:blipFill>
          <a:blip r:embed="rId3">
            <a:alphaModFix/>
          </a:blip>
          <a:stretch>
            <a:fillRect/>
          </a:stretch>
        </p:blipFill>
        <p:spPr>
          <a:xfrm>
            <a:off x="7013600" y="1412875"/>
            <a:ext cx="4572000" cy="2286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2" name="Shape 792"/>
        <p:cNvGrpSpPr/>
        <p:nvPr/>
      </p:nvGrpSpPr>
      <p:grpSpPr>
        <a:xfrm>
          <a:off x="0" y="0"/>
          <a:ext cx="0" cy="0"/>
          <a:chOff x="0" y="0"/>
          <a:chExt cx="0" cy="0"/>
        </a:xfrm>
      </p:grpSpPr>
      <p:sp>
        <p:nvSpPr>
          <p:cNvPr id="793" name="Google Shape;793;p65"/>
          <p:cNvSpPr txBox="1"/>
          <p:nvPr>
            <p:ph type="title"/>
          </p:nvPr>
        </p:nvSpPr>
        <p:spPr>
          <a:xfrm>
            <a:off x="407988" y="404813"/>
            <a:ext cx="11016600" cy="8637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2"/>
              </a:buClr>
              <a:buSzPts val="3600"/>
              <a:buFont typeface="Verdana"/>
              <a:buNone/>
            </a:pPr>
            <a:r>
              <a:rPr lang="en-US" sz="3600"/>
              <a:t>AWS</a:t>
            </a:r>
            <a:endParaRPr/>
          </a:p>
        </p:txBody>
      </p:sp>
      <p:sp>
        <p:nvSpPr>
          <p:cNvPr id="794" name="Google Shape;794;p65"/>
          <p:cNvSpPr txBox="1"/>
          <p:nvPr>
            <p:ph idx="1" type="body"/>
          </p:nvPr>
        </p:nvSpPr>
        <p:spPr>
          <a:xfrm>
            <a:off x="469950" y="1268425"/>
            <a:ext cx="5678400" cy="1779600"/>
          </a:xfrm>
          <a:prstGeom prst="rect">
            <a:avLst/>
          </a:prstGeom>
          <a:noFill/>
          <a:ln>
            <a:noFill/>
          </a:ln>
        </p:spPr>
        <p:txBody>
          <a:bodyPr anchorCtr="0" anchor="t" bIns="0" lIns="0" spcFirstLastPara="1" rIns="0" wrap="square" tIns="0">
            <a:noAutofit/>
          </a:bodyPr>
          <a:lstStyle/>
          <a:p>
            <a:pPr indent="0" lvl="0" marL="0" rtl="0" algn="l">
              <a:lnSpc>
                <a:spcPct val="122222"/>
              </a:lnSpc>
              <a:spcBef>
                <a:spcPts val="600"/>
              </a:spcBef>
              <a:spcAft>
                <a:spcPts val="0"/>
              </a:spcAft>
              <a:buSzPts val="1800"/>
              <a:buNone/>
            </a:pPr>
            <a:r>
              <a:rPr lang="en-US"/>
              <a:t>Amazon Web Services utilized:</a:t>
            </a:r>
            <a:endParaRPr/>
          </a:p>
          <a:p>
            <a:pPr indent="0" lvl="0" marL="0" rtl="0" algn="l">
              <a:lnSpc>
                <a:spcPct val="122222"/>
              </a:lnSpc>
              <a:spcBef>
                <a:spcPts val="600"/>
              </a:spcBef>
              <a:spcAft>
                <a:spcPts val="0"/>
              </a:spcAft>
              <a:buSzPts val="1800"/>
              <a:buNone/>
            </a:pPr>
            <a:r>
              <a:rPr lang="en-US"/>
              <a:t>EC2 - Instance of Cloud Server</a:t>
            </a:r>
            <a:endParaRPr/>
          </a:p>
          <a:p>
            <a:pPr indent="0" lvl="0" marL="0" rtl="0" algn="l">
              <a:lnSpc>
                <a:spcPct val="122222"/>
              </a:lnSpc>
              <a:spcBef>
                <a:spcPts val="600"/>
              </a:spcBef>
              <a:spcAft>
                <a:spcPts val="0"/>
              </a:spcAft>
              <a:buSzPts val="1800"/>
              <a:buNone/>
            </a:pPr>
            <a:r>
              <a:rPr lang="en-US"/>
              <a:t>RDS - Cloud Database</a:t>
            </a:r>
            <a:endParaRPr/>
          </a:p>
          <a:p>
            <a:pPr indent="0" lvl="0" marL="0" rtl="0" algn="l">
              <a:lnSpc>
                <a:spcPct val="122222"/>
              </a:lnSpc>
              <a:spcBef>
                <a:spcPts val="600"/>
              </a:spcBef>
              <a:spcAft>
                <a:spcPts val="0"/>
              </a:spcAft>
              <a:buSzPts val="1800"/>
              <a:buNone/>
            </a:pPr>
            <a:r>
              <a:rPr lang="en-US"/>
              <a:t>S3 - Cloud Storage</a:t>
            </a:r>
            <a:endParaRPr/>
          </a:p>
        </p:txBody>
      </p:sp>
      <p:pic>
        <p:nvPicPr>
          <p:cNvPr id="795" name="Google Shape;795;p65"/>
          <p:cNvPicPr preferRelativeResize="0"/>
          <p:nvPr/>
        </p:nvPicPr>
        <p:blipFill>
          <a:blip r:embed="rId3">
            <a:alphaModFix/>
          </a:blip>
          <a:stretch>
            <a:fillRect/>
          </a:stretch>
        </p:blipFill>
        <p:spPr>
          <a:xfrm>
            <a:off x="6925750" y="1268525"/>
            <a:ext cx="3810000" cy="2143125"/>
          </a:xfrm>
          <a:prstGeom prst="rect">
            <a:avLst/>
          </a:prstGeom>
          <a:noFill/>
          <a:ln>
            <a:noFill/>
          </a:ln>
        </p:spPr>
      </p:pic>
      <p:pic>
        <p:nvPicPr>
          <p:cNvPr id="796" name="Google Shape;796;p65"/>
          <p:cNvPicPr preferRelativeResize="0"/>
          <p:nvPr/>
        </p:nvPicPr>
        <p:blipFill>
          <a:blip r:embed="rId4">
            <a:alphaModFix/>
          </a:blip>
          <a:stretch>
            <a:fillRect/>
          </a:stretch>
        </p:blipFill>
        <p:spPr>
          <a:xfrm>
            <a:off x="408000" y="3740725"/>
            <a:ext cx="3429000" cy="2190750"/>
          </a:xfrm>
          <a:prstGeom prst="rect">
            <a:avLst/>
          </a:prstGeom>
          <a:noFill/>
          <a:ln>
            <a:noFill/>
          </a:ln>
        </p:spPr>
      </p:pic>
      <p:pic>
        <p:nvPicPr>
          <p:cNvPr id="797" name="Google Shape;797;p65"/>
          <p:cNvPicPr preferRelativeResize="0"/>
          <p:nvPr/>
        </p:nvPicPr>
        <p:blipFill>
          <a:blip r:embed="rId5">
            <a:alphaModFix/>
          </a:blip>
          <a:stretch>
            <a:fillRect/>
          </a:stretch>
        </p:blipFill>
        <p:spPr>
          <a:xfrm>
            <a:off x="3989400" y="3507050"/>
            <a:ext cx="2251075" cy="2251075"/>
          </a:xfrm>
          <a:prstGeom prst="rect">
            <a:avLst/>
          </a:prstGeom>
          <a:noFill/>
          <a:ln>
            <a:noFill/>
          </a:ln>
        </p:spPr>
      </p:pic>
      <p:sp>
        <p:nvSpPr>
          <p:cNvPr id="798" name="Google Shape;798;p65"/>
          <p:cNvSpPr txBox="1"/>
          <p:nvPr/>
        </p:nvSpPr>
        <p:spPr>
          <a:xfrm>
            <a:off x="4436188" y="5610100"/>
            <a:ext cx="1357500" cy="4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Verdana"/>
                <a:ea typeface="Verdana"/>
                <a:cs typeface="Verdana"/>
                <a:sym typeface="Verdana"/>
              </a:rPr>
              <a:t>Amazon </a:t>
            </a:r>
            <a:r>
              <a:rPr b="1" lang="en-US">
                <a:latin typeface="Verdana"/>
                <a:ea typeface="Verdana"/>
                <a:cs typeface="Verdana"/>
                <a:sym typeface="Verdana"/>
              </a:rPr>
              <a:t>S3</a:t>
            </a:r>
            <a:endParaRPr b="1">
              <a:latin typeface="Verdana"/>
              <a:ea typeface="Verdana"/>
              <a:cs typeface="Verdana"/>
              <a:sym typeface="Verdana"/>
            </a:endParaRPr>
          </a:p>
        </p:txBody>
      </p:sp>
      <p:pic>
        <p:nvPicPr>
          <p:cNvPr id="799" name="Google Shape;799;p65"/>
          <p:cNvPicPr preferRelativeResize="0"/>
          <p:nvPr/>
        </p:nvPicPr>
        <p:blipFill>
          <a:blip r:embed="rId6">
            <a:alphaModFix/>
          </a:blip>
          <a:stretch>
            <a:fillRect/>
          </a:stretch>
        </p:blipFill>
        <p:spPr>
          <a:xfrm>
            <a:off x="7291075" y="3860738"/>
            <a:ext cx="1543700" cy="1543700"/>
          </a:xfrm>
          <a:prstGeom prst="rect">
            <a:avLst/>
          </a:prstGeom>
          <a:noFill/>
          <a:ln>
            <a:noFill/>
          </a:ln>
        </p:spPr>
      </p:pic>
      <p:sp>
        <p:nvSpPr>
          <p:cNvPr id="800" name="Google Shape;800;p65"/>
          <p:cNvSpPr txBox="1"/>
          <p:nvPr/>
        </p:nvSpPr>
        <p:spPr>
          <a:xfrm>
            <a:off x="7384178" y="5404450"/>
            <a:ext cx="1701000" cy="4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Verdana"/>
                <a:ea typeface="Verdana"/>
                <a:cs typeface="Verdana"/>
                <a:sym typeface="Verdana"/>
              </a:rPr>
              <a:t>Amazon </a:t>
            </a:r>
            <a:r>
              <a:rPr b="1" lang="en-US">
                <a:latin typeface="Verdana"/>
                <a:ea typeface="Verdana"/>
                <a:cs typeface="Verdana"/>
                <a:sym typeface="Verdana"/>
              </a:rPr>
              <a:t>RDS</a:t>
            </a:r>
            <a:endParaRPr b="1">
              <a:latin typeface="Verdana"/>
              <a:ea typeface="Verdana"/>
              <a:cs typeface="Verdana"/>
              <a:sym typeface="Verdan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4" name="Shape 804"/>
        <p:cNvGrpSpPr/>
        <p:nvPr/>
      </p:nvGrpSpPr>
      <p:grpSpPr>
        <a:xfrm>
          <a:off x="0" y="0"/>
          <a:ext cx="0" cy="0"/>
          <a:chOff x="0" y="0"/>
          <a:chExt cx="0" cy="0"/>
        </a:xfrm>
      </p:grpSpPr>
      <p:sp>
        <p:nvSpPr>
          <p:cNvPr id="805" name="Google Shape;805;p66"/>
          <p:cNvSpPr txBox="1"/>
          <p:nvPr>
            <p:ph type="title"/>
          </p:nvPr>
        </p:nvSpPr>
        <p:spPr>
          <a:xfrm>
            <a:off x="407988" y="404813"/>
            <a:ext cx="11016600" cy="8637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2"/>
              </a:buClr>
              <a:buSzPts val="3600"/>
              <a:buFont typeface="Verdana"/>
              <a:buNone/>
            </a:pPr>
            <a:r>
              <a:rPr lang="en-US" sz="3600"/>
              <a:t>Docker 18.06.1</a:t>
            </a:r>
            <a:endParaRPr/>
          </a:p>
        </p:txBody>
      </p:sp>
      <p:sp>
        <p:nvSpPr>
          <p:cNvPr id="806" name="Google Shape;806;p66"/>
          <p:cNvSpPr txBox="1"/>
          <p:nvPr>
            <p:ph idx="1" type="body"/>
          </p:nvPr>
        </p:nvSpPr>
        <p:spPr>
          <a:xfrm>
            <a:off x="469950" y="1268425"/>
            <a:ext cx="5678400" cy="1838400"/>
          </a:xfrm>
          <a:prstGeom prst="rect">
            <a:avLst/>
          </a:prstGeom>
          <a:noFill/>
          <a:ln>
            <a:noFill/>
          </a:ln>
        </p:spPr>
        <p:txBody>
          <a:bodyPr anchorCtr="0" anchor="t" bIns="0" lIns="0" spcFirstLastPara="1" rIns="0" wrap="square" tIns="0">
            <a:noAutofit/>
          </a:bodyPr>
          <a:lstStyle/>
          <a:p>
            <a:pPr indent="0" lvl="0" marL="0" rtl="0" algn="l">
              <a:lnSpc>
                <a:spcPct val="122222"/>
              </a:lnSpc>
              <a:spcBef>
                <a:spcPts val="600"/>
              </a:spcBef>
              <a:spcAft>
                <a:spcPts val="0"/>
              </a:spcAft>
              <a:buSzPts val="1800"/>
              <a:buNone/>
            </a:pPr>
            <a:r>
              <a:rPr lang="en-US"/>
              <a:t>Docker is an open platform for developing, shipping, and running applications. Docker enables you to separate your applications from your infrastructure so you can deliver software quickly.</a:t>
            </a:r>
            <a:endParaRPr/>
          </a:p>
        </p:txBody>
      </p:sp>
      <p:pic>
        <p:nvPicPr>
          <p:cNvPr id="807" name="Google Shape;807;p66"/>
          <p:cNvPicPr preferRelativeResize="0"/>
          <p:nvPr/>
        </p:nvPicPr>
        <p:blipFill>
          <a:blip r:embed="rId3">
            <a:alphaModFix/>
          </a:blip>
          <a:stretch>
            <a:fillRect/>
          </a:stretch>
        </p:blipFill>
        <p:spPr>
          <a:xfrm>
            <a:off x="7789350" y="853999"/>
            <a:ext cx="3994675" cy="335552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3" name="Shape 663"/>
        <p:cNvGrpSpPr/>
        <p:nvPr/>
      </p:nvGrpSpPr>
      <p:grpSpPr>
        <a:xfrm>
          <a:off x="0" y="0"/>
          <a:ext cx="0" cy="0"/>
          <a:chOff x="0" y="0"/>
          <a:chExt cx="0" cy="0"/>
        </a:xfrm>
      </p:grpSpPr>
      <p:sp>
        <p:nvSpPr>
          <p:cNvPr id="664" name="Google Shape;664;p49"/>
          <p:cNvSpPr txBox="1"/>
          <p:nvPr>
            <p:ph idx="1" type="body"/>
          </p:nvPr>
        </p:nvSpPr>
        <p:spPr>
          <a:xfrm>
            <a:off x="381000" y="1143000"/>
            <a:ext cx="6696124" cy="259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1600"/>
              <a:buNone/>
            </a:pPr>
            <a:r>
              <a:rPr b="1" lang="en-US"/>
              <a:t>BusNama </a:t>
            </a:r>
            <a:r>
              <a:rPr lang="en-US"/>
              <a:t>is created to meet the needs of online bus reservation system with the customer being able to :</a:t>
            </a:r>
            <a:endParaRPr/>
          </a:p>
          <a:p>
            <a:pPr indent="0" lvl="0" marL="0" rtl="0" algn="l">
              <a:lnSpc>
                <a:spcPct val="100000"/>
              </a:lnSpc>
              <a:spcBef>
                <a:spcPts val="0"/>
              </a:spcBef>
              <a:spcAft>
                <a:spcPts val="0"/>
              </a:spcAft>
              <a:buClr>
                <a:schemeClr val="lt1"/>
              </a:buClr>
              <a:buSzPts val="1600"/>
              <a:buNone/>
            </a:pPr>
            <a:r>
              <a:t/>
            </a:r>
            <a:endParaRPr/>
          </a:p>
          <a:p>
            <a:pPr indent="-285750" lvl="0" marL="285750" rtl="0" algn="l">
              <a:lnSpc>
                <a:spcPct val="100000"/>
              </a:lnSpc>
              <a:spcBef>
                <a:spcPts val="0"/>
              </a:spcBef>
              <a:spcAft>
                <a:spcPts val="0"/>
              </a:spcAft>
              <a:buClr>
                <a:schemeClr val="lt1"/>
              </a:buClr>
              <a:buSzPts val="1600"/>
              <a:buFont typeface="Arial"/>
              <a:buChar char="•"/>
            </a:pPr>
            <a:r>
              <a:rPr b="1" lang="en-US">
                <a:solidFill>
                  <a:srgbClr val="002060"/>
                </a:solidFill>
              </a:rPr>
              <a:t>Book</a:t>
            </a:r>
            <a:br>
              <a:rPr lang="en-US">
                <a:solidFill>
                  <a:srgbClr val="002060"/>
                </a:solidFill>
              </a:rPr>
            </a:br>
            <a:r>
              <a:rPr lang="en-US">
                <a:solidFill>
                  <a:srgbClr val="002060"/>
                </a:solidFill>
              </a:rPr>
              <a:t>From the existing list of buses which still have available seats</a:t>
            </a:r>
            <a:endParaRPr b="1">
              <a:solidFill>
                <a:srgbClr val="002060"/>
              </a:solidFill>
            </a:endParaRPr>
          </a:p>
          <a:p>
            <a:pPr indent="-285750" lvl="0" marL="285750" rtl="0" algn="l">
              <a:lnSpc>
                <a:spcPct val="100000"/>
              </a:lnSpc>
              <a:spcBef>
                <a:spcPts val="0"/>
              </a:spcBef>
              <a:spcAft>
                <a:spcPts val="0"/>
              </a:spcAft>
              <a:buClr>
                <a:schemeClr val="lt1"/>
              </a:buClr>
              <a:buSzPts val="1600"/>
              <a:buFont typeface="Arial"/>
              <a:buChar char="•"/>
            </a:pPr>
            <a:r>
              <a:rPr b="1" lang="en-US">
                <a:solidFill>
                  <a:srgbClr val="002060"/>
                </a:solidFill>
              </a:rPr>
              <a:t>View</a:t>
            </a:r>
            <a:br>
              <a:rPr lang="en-US">
                <a:solidFill>
                  <a:srgbClr val="002060"/>
                </a:solidFill>
              </a:rPr>
            </a:br>
            <a:r>
              <a:rPr lang="en-US">
                <a:solidFill>
                  <a:srgbClr val="002060"/>
                </a:solidFill>
              </a:rPr>
              <a:t>From the existing tickets he/she has booked</a:t>
            </a:r>
            <a:endParaRPr b="1">
              <a:solidFill>
                <a:srgbClr val="002060"/>
              </a:solidFill>
            </a:endParaRPr>
          </a:p>
          <a:p>
            <a:pPr indent="-285750" lvl="0" marL="285750" rtl="0" algn="l">
              <a:lnSpc>
                <a:spcPct val="100000"/>
              </a:lnSpc>
              <a:spcBef>
                <a:spcPts val="0"/>
              </a:spcBef>
              <a:spcAft>
                <a:spcPts val="0"/>
              </a:spcAft>
              <a:buClr>
                <a:schemeClr val="lt1"/>
              </a:buClr>
              <a:buSzPts val="1600"/>
              <a:buFont typeface="Arial"/>
              <a:buChar char="•"/>
            </a:pPr>
            <a:r>
              <a:rPr b="1" lang="en-US">
                <a:solidFill>
                  <a:srgbClr val="002060"/>
                </a:solidFill>
              </a:rPr>
              <a:t>Cancel</a:t>
            </a:r>
            <a:br>
              <a:rPr lang="en-US">
                <a:solidFill>
                  <a:srgbClr val="002060"/>
                </a:solidFill>
              </a:rPr>
            </a:br>
            <a:r>
              <a:rPr lang="en-US">
                <a:solidFill>
                  <a:srgbClr val="002060"/>
                </a:solidFill>
              </a:rPr>
              <a:t>Any particular ticket that has been booked</a:t>
            </a:r>
            <a:endParaRPr b="1">
              <a:solidFill>
                <a:srgbClr val="002060"/>
              </a:solidFill>
            </a:endParaRPr>
          </a:p>
        </p:txBody>
      </p:sp>
      <p:sp>
        <p:nvSpPr>
          <p:cNvPr id="665" name="Google Shape;665;p49"/>
          <p:cNvSpPr txBox="1"/>
          <p:nvPr>
            <p:ph type="title"/>
          </p:nvPr>
        </p:nvSpPr>
        <p:spPr>
          <a:xfrm>
            <a:off x="381000" y="228600"/>
            <a:ext cx="10044635" cy="859536"/>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lt1"/>
              </a:buClr>
              <a:buSzPts val="2600"/>
              <a:buFont typeface="Verdana"/>
              <a:buNone/>
            </a:pPr>
            <a:r>
              <a:rPr b="1" lang="en-US"/>
              <a:t>Problem Statement:</a:t>
            </a:r>
            <a:endParaRPr/>
          </a:p>
        </p:txBody>
      </p:sp>
      <p:sp>
        <p:nvSpPr>
          <p:cNvPr id="666" name="Google Shape;666;p49"/>
          <p:cNvSpPr txBox="1"/>
          <p:nvPr/>
        </p:nvSpPr>
        <p:spPr>
          <a:xfrm>
            <a:off x="381000" y="3886200"/>
            <a:ext cx="6696124" cy="337538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1600"/>
              <a:buFont typeface="Arial"/>
              <a:buNone/>
            </a:pPr>
            <a:r>
              <a:rPr b="1" i="0" lang="en-US" sz="1600" u="none" cap="none" strike="noStrike">
                <a:solidFill>
                  <a:schemeClr val="lt1"/>
                </a:solidFill>
                <a:latin typeface="Verdana"/>
                <a:ea typeface="Verdana"/>
                <a:cs typeface="Verdana"/>
                <a:sym typeface="Verdana"/>
              </a:rPr>
              <a:t>Admin </a:t>
            </a:r>
            <a:r>
              <a:rPr b="0" i="0" lang="en-US" sz="1600" u="none" cap="none" strike="noStrike">
                <a:solidFill>
                  <a:schemeClr val="lt1"/>
                </a:solidFill>
                <a:latin typeface="Verdana"/>
                <a:ea typeface="Verdana"/>
                <a:cs typeface="Verdana"/>
                <a:sym typeface="Verdana"/>
              </a:rPr>
              <a:t>will be able to :</a:t>
            </a:r>
            <a:endParaRPr/>
          </a:p>
          <a:p>
            <a:pPr indent="0" lvl="0" marL="0" marR="0" rtl="0" algn="l">
              <a:lnSpc>
                <a:spcPct val="100000"/>
              </a:lnSpc>
              <a:spcBef>
                <a:spcPts val="0"/>
              </a:spcBef>
              <a:spcAft>
                <a:spcPts val="0"/>
              </a:spcAft>
              <a:buClr>
                <a:schemeClr val="lt1"/>
              </a:buClr>
              <a:buSzPts val="1600"/>
              <a:buFont typeface="Arial"/>
              <a:buNone/>
            </a:pPr>
            <a:r>
              <a:t/>
            </a:r>
            <a:endParaRPr b="1" i="0" sz="1600" u="none" cap="none" strike="noStrike">
              <a:solidFill>
                <a:schemeClr val="lt1"/>
              </a:solidFill>
              <a:latin typeface="Verdana"/>
              <a:ea typeface="Verdana"/>
              <a:cs typeface="Verdana"/>
              <a:sym typeface="Verdana"/>
            </a:endParaRPr>
          </a:p>
          <a:p>
            <a:pPr indent="-285750" lvl="0" marL="285750" marR="0" rtl="0" algn="l">
              <a:lnSpc>
                <a:spcPct val="100000"/>
              </a:lnSpc>
              <a:spcBef>
                <a:spcPts val="0"/>
              </a:spcBef>
              <a:spcAft>
                <a:spcPts val="0"/>
              </a:spcAft>
              <a:buClr>
                <a:schemeClr val="lt1"/>
              </a:buClr>
              <a:buSzPts val="1600"/>
              <a:buFont typeface="Arial"/>
              <a:buChar char="•"/>
            </a:pPr>
            <a:r>
              <a:rPr b="1" i="0" lang="en-US" sz="1600" u="none" cap="none" strike="noStrike">
                <a:solidFill>
                  <a:srgbClr val="002060"/>
                </a:solidFill>
                <a:latin typeface="Verdana"/>
                <a:ea typeface="Verdana"/>
                <a:cs typeface="Verdana"/>
                <a:sym typeface="Verdana"/>
              </a:rPr>
              <a:t>Add</a:t>
            </a:r>
            <a:endParaRPr/>
          </a:p>
          <a:p>
            <a:pPr indent="0" lvl="0" marL="0" marR="0" rtl="0" algn="l">
              <a:lnSpc>
                <a:spcPct val="100000"/>
              </a:lnSpc>
              <a:spcBef>
                <a:spcPts val="0"/>
              </a:spcBef>
              <a:spcAft>
                <a:spcPts val="0"/>
              </a:spcAft>
              <a:buClr>
                <a:schemeClr val="lt1"/>
              </a:buClr>
              <a:buSzPts val="1600"/>
              <a:buFont typeface="Arial"/>
              <a:buNone/>
            </a:pPr>
            <a:r>
              <a:rPr b="0" i="0" lang="en-US" sz="1600" u="none" cap="none" strike="noStrike">
                <a:solidFill>
                  <a:srgbClr val="002060"/>
                </a:solidFill>
                <a:latin typeface="Verdana"/>
                <a:ea typeface="Verdana"/>
                <a:cs typeface="Verdana"/>
                <a:sym typeface="Verdana"/>
              </a:rPr>
              <a:t>A bus into the database, which can be used for booking</a:t>
            </a:r>
            <a:endParaRPr/>
          </a:p>
          <a:p>
            <a:pPr indent="-285750" lvl="0" marL="285750" marR="0" rtl="0" algn="l">
              <a:lnSpc>
                <a:spcPct val="100000"/>
              </a:lnSpc>
              <a:spcBef>
                <a:spcPts val="0"/>
              </a:spcBef>
              <a:spcAft>
                <a:spcPts val="0"/>
              </a:spcAft>
              <a:buClr>
                <a:schemeClr val="lt1"/>
              </a:buClr>
              <a:buSzPts val="1600"/>
              <a:buFont typeface="Arial"/>
              <a:buChar char="•"/>
            </a:pPr>
            <a:r>
              <a:rPr b="1" i="0" lang="en-US" sz="1600" u="none" cap="none" strike="noStrike">
                <a:solidFill>
                  <a:srgbClr val="002060"/>
                </a:solidFill>
                <a:latin typeface="Verdana"/>
                <a:ea typeface="Verdana"/>
                <a:cs typeface="Verdana"/>
                <a:sym typeface="Verdana"/>
              </a:rPr>
              <a:t>View</a:t>
            </a:r>
            <a:endParaRPr/>
          </a:p>
          <a:p>
            <a:pPr indent="0" lvl="0" marL="0" marR="0" rtl="0" algn="l">
              <a:lnSpc>
                <a:spcPct val="100000"/>
              </a:lnSpc>
              <a:spcBef>
                <a:spcPts val="0"/>
              </a:spcBef>
              <a:spcAft>
                <a:spcPts val="0"/>
              </a:spcAft>
              <a:buClr>
                <a:schemeClr val="lt1"/>
              </a:buClr>
              <a:buSzPts val="1600"/>
              <a:buFont typeface="Arial"/>
              <a:buNone/>
            </a:pPr>
            <a:r>
              <a:rPr b="0" i="0" lang="en-US" sz="1600" u="none" cap="none" strike="noStrike">
                <a:solidFill>
                  <a:srgbClr val="002060"/>
                </a:solidFill>
                <a:latin typeface="Verdana"/>
                <a:ea typeface="Verdana"/>
                <a:cs typeface="Verdana"/>
                <a:sym typeface="Verdana"/>
              </a:rPr>
              <a:t>The list of buses in the database</a:t>
            </a:r>
            <a:endParaRPr/>
          </a:p>
          <a:p>
            <a:pPr indent="-285750" lvl="0" marL="285750" marR="0" rtl="0" algn="l">
              <a:lnSpc>
                <a:spcPct val="100000"/>
              </a:lnSpc>
              <a:spcBef>
                <a:spcPts val="0"/>
              </a:spcBef>
              <a:spcAft>
                <a:spcPts val="0"/>
              </a:spcAft>
              <a:buClr>
                <a:schemeClr val="lt1"/>
              </a:buClr>
              <a:buSzPts val="1600"/>
              <a:buFont typeface="Arial"/>
              <a:buChar char="•"/>
            </a:pPr>
            <a:r>
              <a:rPr b="1" i="0" lang="en-US" sz="1600" u="none" cap="none" strike="noStrike">
                <a:solidFill>
                  <a:srgbClr val="002060"/>
                </a:solidFill>
                <a:latin typeface="Verdana"/>
                <a:ea typeface="Verdana"/>
                <a:cs typeface="Verdana"/>
                <a:sym typeface="Verdana"/>
              </a:rPr>
              <a:t>Cancel</a:t>
            </a:r>
            <a:endParaRPr/>
          </a:p>
          <a:p>
            <a:pPr indent="0" lvl="0" marL="0" marR="0" rtl="0" algn="l">
              <a:lnSpc>
                <a:spcPct val="100000"/>
              </a:lnSpc>
              <a:spcBef>
                <a:spcPts val="0"/>
              </a:spcBef>
              <a:spcAft>
                <a:spcPts val="0"/>
              </a:spcAft>
              <a:buClr>
                <a:schemeClr val="lt1"/>
              </a:buClr>
              <a:buSzPts val="1600"/>
              <a:buFont typeface="Arial"/>
              <a:buNone/>
            </a:pPr>
            <a:r>
              <a:rPr b="0" i="0" lang="en-US" sz="1600" u="none" cap="none" strike="noStrike">
                <a:solidFill>
                  <a:srgbClr val="002060"/>
                </a:solidFill>
                <a:latin typeface="Verdana"/>
                <a:ea typeface="Verdana"/>
                <a:cs typeface="Verdana"/>
                <a:sym typeface="Verdana"/>
              </a:rPr>
              <a:t>Any of the existing buses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 name="Shape 811"/>
        <p:cNvGrpSpPr/>
        <p:nvPr/>
      </p:nvGrpSpPr>
      <p:grpSpPr>
        <a:xfrm>
          <a:off x="0" y="0"/>
          <a:ext cx="0" cy="0"/>
          <a:chOff x="0" y="0"/>
          <a:chExt cx="0" cy="0"/>
        </a:xfrm>
      </p:grpSpPr>
      <p:sp>
        <p:nvSpPr>
          <p:cNvPr id="812" name="Google Shape;812;p67"/>
          <p:cNvSpPr txBox="1"/>
          <p:nvPr>
            <p:ph type="title"/>
          </p:nvPr>
        </p:nvSpPr>
        <p:spPr>
          <a:xfrm>
            <a:off x="407988" y="404813"/>
            <a:ext cx="6984156" cy="863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2"/>
              </a:buClr>
              <a:buSzPts val="2600"/>
              <a:buFont typeface="Verdana"/>
              <a:buNone/>
            </a:pPr>
            <a:r>
              <a:rPr lang="en-US"/>
              <a:t>Plan:</a:t>
            </a:r>
            <a:endParaRPr/>
          </a:p>
        </p:txBody>
      </p:sp>
      <p:sp>
        <p:nvSpPr>
          <p:cNvPr id="813" name="Google Shape;813;p67"/>
          <p:cNvSpPr txBox="1"/>
          <p:nvPr>
            <p:ph idx="2" type="body"/>
          </p:nvPr>
        </p:nvSpPr>
        <p:spPr>
          <a:xfrm>
            <a:off x="381000" y="838200"/>
            <a:ext cx="5588761" cy="5011014"/>
          </a:xfrm>
          <a:prstGeom prst="rect">
            <a:avLst/>
          </a:prstGeom>
          <a:noFill/>
          <a:ln>
            <a:noFill/>
          </a:ln>
        </p:spPr>
        <p:txBody>
          <a:bodyPr anchorCtr="0" anchor="t" bIns="0" lIns="0" spcFirstLastPara="1" rIns="0" wrap="square" tIns="0">
            <a:noAutofit/>
          </a:bodyPr>
          <a:lstStyle/>
          <a:p>
            <a:pPr indent="-342900" lvl="0" marL="342900" rtl="0" algn="l">
              <a:lnSpc>
                <a:spcPct val="122222"/>
              </a:lnSpc>
              <a:spcBef>
                <a:spcPts val="0"/>
              </a:spcBef>
              <a:spcAft>
                <a:spcPts val="0"/>
              </a:spcAft>
              <a:buClr>
                <a:schemeClr val="dk1"/>
              </a:buClr>
              <a:buSzPts val="1800"/>
              <a:buFont typeface="Verdana"/>
              <a:buAutoNum type="arabicPeriod"/>
            </a:pPr>
            <a:r>
              <a:rPr lang="en-US"/>
              <a:t> Design </a:t>
            </a:r>
            <a:endParaRPr/>
          </a:p>
          <a:p>
            <a:pPr indent="-342900" lvl="2" marL="806450" rtl="0" algn="l">
              <a:lnSpc>
                <a:spcPct val="114285"/>
              </a:lnSpc>
              <a:spcBef>
                <a:spcPts val="600"/>
              </a:spcBef>
              <a:spcAft>
                <a:spcPts val="0"/>
              </a:spcAft>
              <a:buSzPts val="1400"/>
              <a:buFont typeface="Verdana"/>
              <a:buAutoNum type="arabicPeriod"/>
            </a:pPr>
            <a:r>
              <a:rPr lang="en-US"/>
              <a:t>Identify classes &amp; Interfaces</a:t>
            </a:r>
            <a:endParaRPr/>
          </a:p>
          <a:p>
            <a:pPr indent="-342900" lvl="2" marL="806450" rtl="0" algn="l">
              <a:lnSpc>
                <a:spcPct val="114285"/>
              </a:lnSpc>
              <a:spcBef>
                <a:spcPts val="600"/>
              </a:spcBef>
              <a:spcAft>
                <a:spcPts val="0"/>
              </a:spcAft>
              <a:buSzPts val="1400"/>
              <a:buFont typeface="Verdana"/>
              <a:buAutoNum type="arabicPeriod"/>
            </a:pPr>
            <a:r>
              <a:rPr lang="en-US"/>
              <a:t>Identify attributes &amp; methods</a:t>
            </a:r>
            <a:endParaRPr/>
          </a:p>
          <a:p>
            <a:pPr indent="-342900" lvl="0" marL="342900" rtl="0" algn="l">
              <a:lnSpc>
                <a:spcPct val="122222"/>
              </a:lnSpc>
              <a:spcBef>
                <a:spcPts val="600"/>
              </a:spcBef>
              <a:spcAft>
                <a:spcPts val="0"/>
              </a:spcAft>
              <a:buSzPts val="1800"/>
              <a:buFont typeface="Verdana"/>
              <a:buAutoNum type="arabicPeriod"/>
            </a:pPr>
            <a:r>
              <a:rPr lang="en-US"/>
              <a:t>Creating the Layers</a:t>
            </a:r>
            <a:endParaRPr/>
          </a:p>
          <a:p>
            <a:pPr indent="-342900" lvl="1" marL="800100" rtl="0" algn="l">
              <a:lnSpc>
                <a:spcPct val="112500"/>
              </a:lnSpc>
              <a:spcBef>
                <a:spcPts val="600"/>
              </a:spcBef>
              <a:spcAft>
                <a:spcPts val="0"/>
              </a:spcAft>
              <a:buSzPts val="1600"/>
              <a:buFont typeface="Verdana"/>
              <a:buAutoNum type="arabicPeriod"/>
            </a:pPr>
            <a:r>
              <a:rPr lang="en-US" sz="1400"/>
              <a:t>Making independent layers</a:t>
            </a:r>
            <a:endParaRPr/>
          </a:p>
          <a:p>
            <a:pPr indent="-342900" lvl="1" marL="800100" rtl="0" algn="l">
              <a:lnSpc>
                <a:spcPct val="112500"/>
              </a:lnSpc>
              <a:spcBef>
                <a:spcPts val="600"/>
              </a:spcBef>
              <a:spcAft>
                <a:spcPts val="0"/>
              </a:spcAft>
              <a:buSzPts val="1600"/>
              <a:buFont typeface="Verdana"/>
              <a:buAutoNum type="arabicPeriod"/>
            </a:pPr>
            <a:r>
              <a:rPr lang="en-US" sz="1400"/>
              <a:t>Modular approach</a:t>
            </a:r>
            <a:endParaRPr sz="1400"/>
          </a:p>
          <a:p>
            <a:pPr indent="-342900" lvl="0" marL="342900" rtl="0" algn="l">
              <a:lnSpc>
                <a:spcPct val="122222"/>
              </a:lnSpc>
              <a:spcBef>
                <a:spcPts val="600"/>
              </a:spcBef>
              <a:spcAft>
                <a:spcPts val="0"/>
              </a:spcAft>
              <a:buClr>
                <a:schemeClr val="dk1"/>
              </a:buClr>
              <a:buSzPts val="1800"/>
              <a:buFont typeface="Verdana"/>
              <a:buAutoNum type="arabicPeriod"/>
            </a:pPr>
            <a:r>
              <a:rPr lang="en-US"/>
              <a:t>TDD approach</a:t>
            </a:r>
            <a:endParaRPr/>
          </a:p>
          <a:p>
            <a:pPr indent="-342900" lvl="2" marL="806450" rtl="0" algn="l">
              <a:lnSpc>
                <a:spcPct val="114285"/>
              </a:lnSpc>
              <a:spcBef>
                <a:spcPts val="600"/>
              </a:spcBef>
              <a:spcAft>
                <a:spcPts val="0"/>
              </a:spcAft>
              <a:buSzPts val="1400"/>
              <a:buFont typeface="Verdana"/>
              <a:buAutoNum type="arabicPeriod"/>
            </a:pPr>
            <a:r>
              <a:rPr lang="en-US"/>
              <a:t>Identify test cases for each module</a:t>
            </a:r>
            <a:endParaRPr/>
          </a:p>
          <a:p>
            <a:pPr indent="-342900" lvl="2" marL="806450" rtl="0" algn="l">
              <a:lnSpc>
                <a:spcPct val="114285"/>
              </a:lnSpc>
              <a:spcBef>
                <a:spcPts val="600"/>
              </a:spcBef>
              <a:spcAft>
                <a:spcPts val="0"/>
              </a:spcAft>
              <a:buSzPts val="1400"/>
              <a:buFont typeface="Verdana"/>
              <a:buAutoNum type="arabicPeriod"/>
            </a:pPr>
            <a:r>
              <a:rPr lang="en-US"/>
              <a:t>Write Failing Test cases</a:t>
            </a:r>
            <a:endParaRPr/>
          </a:p>
          <a:p>
            <a:pPr indent="-342900" lvl="2" marL="806450" rtl="0" algn="l">
              <a:lnSpc>
                <a:spcPct val="114285"/>
              </a:lnSpc>
              <a:spcBef>
                <a:spcPts val="600"/>
              </a:spcBef>
              <a:spcAft>
                <a:spcPts val="0"/>
              </a:spcAft>
              <a:buSzPts val="1400"/>
              <a:buFont typeface="Verdana"/>
              <a:buAutoNum type="arabicPeriod"/>
            </a:pPr>
            <a:r>
              <a:rPr lang="en-US"/>
              <a:t>Convert the Test Cases in GREEN</a:t>
            </a:r>
            <a:endParaRPr/>
          </a:p>
          <a:p>
            <a:pPr indent="-342900" lvl="0" marL="342900" rtl="0" algn="l">
              <a:lnSpc>
                <a:spcPct val="122222"/>
              </a:lnSpc>
              <a:spcBef>
                <a:spcPts val="600"/>
              </a:spcBef>
              <a:spcAft>
                <a:spcPts val="0"/>
              </a:spcAft>
              <a:buClr>
                <a:schemeClr val="dk1"/>
              </a:buClr>
              <a:buSzPts val="1800"/>
              <a:buFont typeface="Verdana"/>
              <a:buAutoNum type="arabicPeriod"/>
            </a:pPr>
            <a:r>
              <a:rPr lang="en-US"/>
              <a:t>Implement the phases in incremental manner</a:t>
            </a:r>
            <a:endParaRPr/>
          </a:p>
          <a:p>
            <a:pPr indent="0" lvl="0" marL="0" rtl="0" algn="l">
              <a:lnSpc>
                <a:spcPct val="122222"/>
              </a:lnSpc>
              <a:spcBef>
                <a:spcPts val="600"/>
              </a:spcBef>
              <a:spcAft>
                <a:spcPts val="0"/>
              </a:spcAft>
              <a:buClr>
                <a:schemeClr val="dk1"/>
              </a:buClr>
              <a:buSzPts val="1800"/>
              <a:buNone/>
            </a:pPr>
            <a:r>
              <a:t/>
            </a:r>
            <a:endParaRPr/>
          </a:p>
          <a:p>
            <a:pPr indent="0" lvl="0" marL="0" rtl="0" algn="l">
              <a:lnSpc>
                <a:spcPct val="122222"/>
              </a:lnSpc>
              <a:spcBef>
                <a:spcPts val="600"/>
              </a:spcBef>
              <a:spcAft>
                <a:spcPts val="0"/>
              </a:spcAft>
              <a:buClr>
                <a:schemeClr val="dk1"/>
              </a:buClr>
              <a:buSzPts val="1800"/>
              <a:buNone/>
            </a:pPr>
            <a:r>
              <a:t/>
            </a:r>
            <a:endParaRPr/>
          </a:p>
          <a:p>
            <a:pPr indent="0" lvl="0" marL="0" rtl="0" algn="l">
              <a:lnSpc>
                <a:spcPct val="122222"/>
              </a:lnSpc>
              <a:spcBef>
                <a:spcPts val="600"/>
              </a:spcBef>
              <a:spcAft>
                <a:spcPts val="0"/>
              </a:spcAft>
              <a:buClr>
                <a:schemeClr val="dk1"/>
              </a:buClr>
              <a:buSzPts val="1800"/>
              <a:buNone/>
            </a:pPr>
            <a:r>
              <a:rPr lang="en-US"/>
              <a:t>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7" name="Shape 817"/>
        <p:cNvGrpSpPr/>
        <p:nvPr/>
      </p:nvGrpSpPr>
      <p:grpSpPr>
        <a:xfrm>
          <a:off x="0" y="0"/>
          <a:ext cx="0" cy="0"/>
          <a:chOff x="0" y="0"/>
          <a:chExt cx="0" cy="0"/>
        </a:xfrm>
      </p:grpSpPr>
      <p:sp>
        <p:nvSpPr>
          <p:cNvPr id="818" name="Google Shape;818;p68"/>
          <p:cNvSpPr/>
          <p:nvPr/>
        </p:nvSpPr>
        <p:spPr>
          <a:xfrm>
            <a:off x="7301349" y="2499429"/>
            <a:ext cx="2076703" cy="1962143"/>
          </a:xfrm>
          <a:custGeom>
            <a:rect b="b" l="l" r="r" t="t"/>
            <a:pathLst>
              <a:path extrusionOk="0" h="3131423" w="3314252">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Verdana"/>
                <a:ea typeface="Verdana"/>
                <a:cs typeface="Verdana"/>
                <a:sym typeface="Verdana"/>
              </a:rPr>
              <a:t>Customer</a:t>
            </a:r>
            <a:endParaRPr b="0" i="0" sz="1400" u="none" cap="none" strike="noStrike">
              <a:solidFill>
                <a:srgbClr val="000000"/>
              </a:solidFill>
              <a:latin typeface="Arial"/>
              <a:ea typeface="Arial"/>
              <a:cs typeface="Arial"/>
              <a:sym typeface="Arial"/>
            </a:endParaRPr>
          </a:p>
        </p:txBody>
      </p:sp>
      <p:sp>
        <p:nvSpPr>
          <p:cNvPr id="819" name="Google Shape;819;p68"/>
          <p:cNvSpPr/>
          <p:nvPr/>
        </p:nvSpPr>
        <p:spPr>
          <a:xfrm>
            <a:off x="2893848" y="2447928"/>
            <a:ext cx="2076703" cy="1962143"/>
          </a:xfrm>
          <a:custGeom>
            <a:rect b="b" l="l" r="r" t="t"/>
            <a:pathLst>
              <a:path extrusionOk="0" h="3131423" w="3314252">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Verdana"/>
                <a:ea typeface="Verdana"/>
                <a:cs typeface="Verdana"/>
                <a:sym typeface="Verdana"/>
              </a:rPr>
              <a:t>Admin</a:t>
            </a:r>
            <a:endParaRPr b="0" i="0" sz="1400" u="none" cap="none" strike="noStrike">
              <a:solidFill>
                <a:srgbClr val="000000"/>
              </a:solidFill>
              <a:latin typeface="Arial"/>
              <a:ea typeface="Arial"/>
              <a:cs typeface="Arial"/>
              <a:sym typeface="Arial"/>
            </a:endParaRPr>
          </a:p>
        </p:txBody>
      </p:sp>
      <p:sp>
        <p:nvSpPr>
          <p:cNvPr id="820" name="Google Shape;820;p68"/>
          <p:cNvSpPr txBox="1"/>
          <p:nvPr>
            <p:ph type="title"/>
          </p:nvPr>
        </p:nvSpPr>
        <p:spPr>
          <a:xfrm>
            <a:off x="5303188" y="1091954"/>
            <a:ext cx="2154055" cy="411762"/>
          </a:xfrm>
          <a:prstGeom prst="rect">
            <a:avLst/>
          </a:prstGeom>
          <a:noFill/>
          <a:ln>
            <a:noFill/>
          </a:ln>
        </p:spPr>
        <p:txBody>
          <a:bodyPr anchorCtr="0" anchor="b" bIns="45700" lIns="0" spcFirstLastPara="1" rIns="0" wrap="square" tIns="0">
            <a:noAutofit/>
          </a:bodyPr>
          <a:lstStyle/>
          <a:p>
            <a:pPr indent="0" lvl="0" marL="0" rtl="0" algn="l">
              <a:lnSpc>
                <a:spcPct val="83333"/>
              </a:lnSpc>
              <a:spcBef>
                <a:spcPts val="0"/>
              </a:spcBef>
              <a:spcAft>
                <a:spcPts val="0"/>
              </a:spcAft>
              <a:buClr>
                <a:srgbClr val="2C004B"/>
              </a:buClr>
              <a:buSzPts val="3600"/>
              <a:buFont typeface="Verdana"/>
              <a:buNone/>
            </a:pPr>
            <a:r>
              <a:rPr lang="en-US" sz="3600" u="sng"/>
              <a:t>Modules:</a:t>
            </a:r>
            <a:endParaRPr sz="36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4" name="Shape 824"/>
        <p:cNvGrpSpPr/>
        <p:nvPr/>
      </p:nvGrpSpPr>
      <p:grpSpPr>
        <a:xfrm>
          <a:off x="0" y="0"/>
          <a:ext cx="0" cy="0"/>
          <a:chOff x="0" y="0"/>
          <a:chExt cx="0" cy="0"/>
        </a:xfrm>
      </p:grpSpPr>
      <p:sp>
        <p:nvSpPr>
          <p:cNvPr id="825" name="Google Shape;825;p69"/>
          <p:cNvSpPr/>
          <p:nvPr/>
        </p:nvSpPr>
        <p:spPr>
          <a:xfrm>
            <a:off x="1499143" y="2415984"/>
            <a:ext cx="1695187" cy="1503713"/>
          </a:xfrm>
          <a:custGeom>
            <a:rect b="b" l="l" r="r" t="t"/>
            <a:pathLst>
              <a:path extrusionOk="0" h="3131423" w="3314252">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Verdana"/>
                <a:ea typeface="Verdana"/>
                <a:cs typeface="Verdana"/>
                <a:sym typeface="Verdana"/>
              </a:rPr>
              <a:t>Show Buses</a:t>
            </a:r>
            <a:endParaRPr b="0" i="0" sz="1400" u="none" cap="none" strike="noStrike">
              <a:solidFill>
                <a:srgbClr val="000000"/>
              </a:solidFill>
              <a:latin typeface="Arial"/>
              <a:ea typeface="Arial"/>
              <a:cs typeface="Arial"/>
              <a:sym typeface="Arial"/>
            </a:endParaRPr>
          </a:p>
        </p:txBody>
      </p:sp>
      <p:sp>
        <p:nvSpPr>
          <p:cNvPr id="826" name="Google Shape;826;p69"/>
          <p:cNvSpPr/>
          <p:nvPr/>
        </p:nvSpPr>
        <p:spPr>
          <a:xfrm>
            <a:off x="407987" y="1025913"/>
            <a:ext cx="1695187" cy="1503713"/>
          </a:xfrm>
          <a:custGeom>
            <a:rect b="b" l="l" r="r" t="t"/>
            <a:pathLst>
              <a:path extrusionOk="0" h="3131423" w="3314252">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Verdana"/>
                <a:ea typeface="Verdana"/>
                <a:cs typeface="Verdana"/>
                <a:sym typeface="Verdana"/>
              </a:rPr>
              <a:t>Add Bus</a:t>
            </a:r>
            <a:endParaRPr b="0" i="0" sz="1400" u="none" cap="none" strike="noStrike">
              <a:solidFill>
                <a:srgbClr val="000000"/>
              </a:solidFill>
              <a:latin typeface="Arial"/>
              <a:ea typeface="Arial"/>
              <a:cs typeface="Arial"/>
              <a:sym typeface="Arial"/>
            </a:endParaRPr>
          </a:p>
        </p:txBody>
      </p:sp>
      <p:cxnSp>
        <p:nvCxnSpPr>
          <p:cNvPr id="827" name="Google Shape;827;p69"/>
          <p:cNvCxnSpPr/>
          <p:nvPr/>
        </p:nvCxnSpPr>
        <p:spPr>
          <a:xfrm>
            <a:off x="5701693" y="5457285"/>
            <a:ext cx="1180264" cy="0"/>
          </a:xfrm>
          <a:prstGeom prst="straightConnector1">
            <a:avLst/>
          </a:prstGeom>
          <a:solidFill>
            <a:schemeClr val="dk1"/>
          </a:solidFill>
          <a:ln cap="flat" cmpd="sng" w="47625">
            <a:solidFill>
              <a:schemeClr val="lt1"/>
            </a:solidFill>
            <a:prstDash val="solid"/>
            <a:round/>
            <a:headEnd len="sm" w="sm" type="none"/>
            <a:tailEnd len="sm" w="sm" type="none"/>
          </a:ln>
        </p:spPr>
      </p:cxnSp>
      <p:sp>
        <p:nvSpPr>
          <p:cNvPr id="828" name="Google Shape;828;p69"/>
          <p:cNvSpPr/>
          <p:nvPr/>
        </p:nvSpPr>
        <p:spPr>
          <a:xfrm>
            <a:off x="2729887" y="3630168"/>
            <a:ext cx="1695187" cy="1503713"/>
          </a:xfrm>
          <a:custGeom>
            <a:rect b="b" l="l" r="r" t="t"/>
            <a:pathLst>
              <a:path extrusionOk="0" h="3131423" w="3314252">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4701A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Verdana"/>
                <a:ea typeface="Verdana"/>
                <a:cs typeface="Verdana"/>
                <a:sym typeface="Verdana"/>
              </a:rPr>
              <a:t>Delete Bus</a:t>
            </a:r>
            <a:endParaRPr b="0" i="0" sz="1400" u="none" cap="none" strike="noStrike">
              <a:solidFill>
                <a:srgbClr val="000000"/>
              </a:solidFill>
              <a:latin typeface="Arial"/>
              <a:ea typeface="Arial"/>
              <a:cs typeface="Arial"/>
              <a:sym typeface="Arial"/>
            </a:endParaRPr>
          </a:p>
        </p:txBody>
      </p:sp>
      <p:sp>
        <p:nvSpPr>
          <p:cNvPr id="829" name="Google Shape;829;p69"/>
          <p:cNvSpPr txBox="1"/>
          <p:nvPr>
            <p:ph type="title"/>
          </p:nvPr>
        </p:nvSpPr>
        <p:spPr>
          <a:xfrm>
            <a:off x="407988" y="404813"/>
            <a:ext cx="6984156" cy="863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2"/>
              </a:buClr>
              <a:buSzPts val="2800"/>
              <a:buFont typeface="Verdana"/>
              <a:buNone/>
            </a:pPr>
            <a:r>
              <a:rPr lang="en-US" sz="2800" u="sng"/>
              <a:t>Admin Module:</a:t>
            </a:r>
            <a:br>
              <a:rPr lang="en-US" sz="2800" u="sng"/>
            </a:br>
            <a:endParaRPr/>
          </a:p>
        </p:txBody>
      </p:sp>
      <p:sp>
        <p:nvSpPr>
          <p:cNvPr id="830" name="Google Shape;830;p69"/>
          <p:cNvSpPr/>
          <p:nvPr/>
        </p:nvSpPr>
        <p:spPr>
          <a:xfrm>
            <a:off x="4003143" y="4882959"/>
            <a:ext cx="1698554" cy="1503083"/>
          </a:xfrm>
          <a:custGeom>
            <a:rect b="b" l="l" r="r" t="t"/>
            <a:pathLst>
              <a:path extrusionOk="0" h="3131423" w="3314252">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Verdana"/>
                <a:ea typeface="Verdana"/>
                <a:cs typeface="Verdana"/>
                <a:sym typeface="Verdana"/>
              </a:rPr>
              <a:t>Show </a:t>
            </a:r>
            <a:r>
              <a:rPr lang="en-US" sz="1800">
                <a:solidFill>
                  <a:schemeClr val="lt1"/>
                </a:solidFill>
                <a:latin typeface="Verdana"/>
                <a:ea typeface="Verdana"/>
                <a:cs typeface="Verdana"/>
                <a:sym typeface="Verdana"/>
              </a:rPr>
              <a:t>Users</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4" name="Shape 834"/>
        <p:cNvGrpSpPr/>
        <p:nvPr/>
      </p:nvGrpSpPr>
      <p:grpSpPr>
        <a:xfrm>
          <a:off x="0" y="0"/>
          <a:ext cx="0" cy="0"/>
          <a:chOff x="0" y="0"/>
          <a:chExt cx="0" cy="0"/>
        </a:xfrm>
      </p:grpSpPr>
      <p:sp>
        <p:nvSpPr>
          <p:cNvPr id="835" name="Google Shape;835;p70"/>
          <p:cNvSpPr/>
          <p:nvPr/>
        </p:nvSpPr>
        <p:spPr>
          <a:xfrm>
            <a:off x="1255581" y="4510800"/>
            <a:ext cx="1695187" cy="1503713"/>
          </a:xfrm>
          <a:custGeom>
            <a:rect b="b" l="l" r="r" t="t"/>
            <a:pathLst>
              <a:path extrusionOk="0" h="3131423" w="3314252">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Verdana"/>
                <a:ea typeface="Verdana"/>
                <a:cs typeface="Verdana"/>
                <a:sym typeface="Verdana"/>
              </a:rPr>
              <a:t>Show Booking Details</a:t>
            </a:r>
            <a:endParaRPr b="0" i="0" sz="1400" u="none" cap="none" strike="noStrike">
              <a:solidFill>
                <a:srgbClr val="000000"/>
              </a:solidFill>
              <a:latin typeface="Arial"/>
              <a:ea typeface="Arial"/>
              <a:cs typeface="Arial"/>
              <a:sym typeface="Arial"/>
            </a:endParaRPr>
          </a:p>
        </p:txBody>
      </p:sp>
      <p:sp>
        <p:nvSpPr>
          <p:cNvPr id="836" name="Google Shape;836;p70"/>
          <p:cNvSpPr/>
          <p:nvPr/>
        </p:nvSpPr>
        <p:spPr>
          <a:xfrm>
            <a:off x="407988" y="2788887"/>
            <a:ext cx="1695187" cy="1503713"/>
          </a:xfrm>
          <a:custGeom>
            <a:rect b="b" l="l" r="r" t="t"/>
            <a:pathLst>
              <a:path extrusionOk="0" h="3131423" w="3314252">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Verdana"/>
                <a:ea typeface="Verdana"/>
                <a:cs typeface="Verdana"/>
                <a:sym typeface="Verdana"/>
              </a:rPr>
              <a:t>Cancel Booking</a:t>
            </a:r>
            <a:endParaRPr b="0" i="0" sz="1400" u="none" cap="none" strike="noStrike">
              <a:solidFill>
                <a:srgbClr val="000000"/>
              </a:solidFill>
              <a:latin typeface="Arial"/>
              <a:ea typeface="Arial"/>
              <a:cs typeface="Arial"/>
              <a:sym typeface="Arial"/>
            </a:endParaRPr>
          </a:p>
        </p:txBody>
      </p:sp>
      <p:sp>
        <p:nvSpPr>
          <p:cNvPr id="837" name="Google Shape;837;p70"/>
          <p:cNvSpPr/>
          <p:nvPr/>
        </p:nvSpPr>
        <p:spPr>
          <a:xfrm>
            <a:off x="1324194" y="1220922"/>
            <a:ext cx="1695187" cy="1503713"/>
          </a:xfrm>
          <a:custGeom>
            <a:rect b="b" l="l" r="r" t="t"/>
            <a:pathLst>
              <a:path extrusionOk="0" h="3131423" w="3314252">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Verdana"/>
                <a:ea typeface="Verdana"/>
                <a:cs typeface="Verdana"/>
                <a:sym typeface="Verdana"/>
              </a:rPr>
              <a:t>Show Tickets Left</a:t>
            </a:r>
            <a:endParaRPr b="0" i="0" sz="1400" u="none" cap="none" strike="noStrike">
              <a:solidFill>
                <a:srgbClr val="000000"/>
              </a:solidFill>
              <a:latin typeface="Arial"/>
              <a:ea typeface="Arial"/>
              <a:cs typeface="Arial"/>
              <a:sym typeface="Arial"/>
            </a:endParaRPr>
          </a:p>
        </p:txBody>
      </p:sp>
      <p:sp>
        <p:nvSpPr>
          <p:cNvPr id="838" name="Google Shape;838;p70"/>
          <p:cNvSpPr/>
          <p:nvPr/>
        </p:nvSpPr>
        <p:spPr>
          <a:xfrm>
            <a:off x="4088784" y="2864857"/>
            <a:ext cx="1698554" cy="1503083"/>
          </a:xfrm>
          <a:custGeom>
            <a:rect b="b" l="l" r="r" t="t"/>
            <a:pathLst>
              <a:path extrusionOk="0" h="3131423" w="3314252">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Verdana"/>
                <a:ea typeface="Verdana"/>
                <a:cs typeface="Verdana"/>
                <a:sym typeface="Verdana"/>
              </a:rPr>
              <a:t>Create Booking</a:t>
            </a:r>
            <a:endParaRPr b="0" i="0" sz="1400" u="none" cap="none" strike="noStrike">
              <a:solidFill>
                <a:srgbClr val="000000"/>
              </a:solidFill>
              <a:latin typeface="Arial"/>
              <a:ea typeface="Arial"/>
              <a:cs typeface="Arial"/>
              <a:sym typeface="Arial"/>
            </a:endParaRPr>
          </a:p>
        </p:txBody>
      </p:sp>
      <p:cxnSp>
        <p:nvCxnSpPr>
          <p:cNvPr id="839" name="Google Shape;839;p70"/>
          <p:cNvCxnSpPr/>
          <p:nvPr/>
        </p:nvCxnSpPr>
        <p:spPr>
          <a:xfrm>
            <a:off x="5701693" y="5457285"/>
            <a:ext cx="1180264" cy="0"/>
          </a:xfrm>
          <a:prstGeom prst="straightConnector1">
            <a:avLst/>
          </a:prstGeom>
          <a:solidFill>
            <a:schemeClr val="dk1"/>
          </a:solidFill>
          <a:ln cap="flat" cmpd="sng" w="47625">
            <a:solidFill>
              <a:schemeClr val="lt1"/>
            </a:solidFill>
            <a:prstDash val="solid"/>
            <a:round/>
            <a:headEnd len="sm" w="sm" type="none"/>
            <a:tailEnd len="sm" w="sm" type="none"/>
          </a:ln>
        </p:spPr>
      </p:cxnSp>
      <p:sp>
        <p:nvSpPr>
          <p:cNvPr id="840" name="Google Shape;840;p70"/>
          <p:cNvSpPr/>
          <p:nvPr/>
        </p:nvSpPr>
        <p:spPr>
          <a:xfrm>
            <a:off x="3478637" y="1218918"/>
            <a:ext cx="1695187" cy="1503713"/>
          </a:xfrm>
          <a:custGeom>
            <a:rect b="b" l="l" r="r" t="t"/>
            <a:pathLst>
              <a:path extrusionOk="0" h="3131423" w="3314252">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Verdana"/>
                <a:ea typeface="Verdana"/>
                <a:cs typeface="Verdana"/>
                <a:sym typeface="Verdana"/>
              </a:rPr>
              <a:t>Show Bookings</a:t>
            </a:r>
            <a:endParaRPr b="0" i="0" sz="1400" u="none" cap="none" strike="noStrike">
              <a:solidFill>
                <a:srgbClr val="000000"/>
              </a:solidFill>
              <a:latin typeface="Arial"/>
              <a:ea typeface="Arial"/>
              <a:cs typeface="Arial"/>
              <a:sym typeface="Arial"/>
            </a:endParaRPr>
          </a:p>
        </p:txBody>
      </p:sp>
      <p:sp>
        <p:nvSpPr>
          <p:cNvPr id="841" name="Google Shape;841;p70"/>
          <p:cNvSpPr/>
          <p:nvPr/>
        </p:nvSpPr>
        <p:spPr>
          <a:xfrm>
            <a:off x="3478637" y="4510799"/>
            <a:ext cx="1695187" cy="1503713"/>
          </a:xfrm>
          <a:custGeom>
            <a:rect b="b" l="l" r="r" t="t"/>
            <a:pathLst>
              <a:path extrusionOk="0" h="3131423" w="3314252">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4A73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Verdana"/>
                <a:ea typeface="Verdana"/>
                <a:cs typeface="Verdana"/>
                <a:sym typeface="Verdana"/>
              </a:rPr>
              <a:t>Add Passenger</a:t>
            </a:r>
            <a:endParaRPr b="0" i="0" sz="1400" u="none" cap="none" strike="noStrike">
              <a:solidFill>
                <a:srgbClr val="000000"/>
              </a:solidFill>
              <a:latin typeface="Arial"/>
              <a:ea typeface="Arial"/>
              <a:cs typeface="Arial"/>
              <a:sym typeface="Arial"/>
            </a:endParaRPr>
          </a:p>
        </p:txBody>
      </p:sp>
      <p:sp>
        <p:nvSpPr>
          <p:cNvPr id="842" name="Google Shape;842;p70"/>
          <p:cNvSpPr txBox="1"/>
          <p:nvPr>
            <p:ph type="title"/>
          </p:nvPr>
        </p:nvSpPr>
        <p:spPr>
          <a:xfrm>
            <a:off x="407988" y="404813"/>
            <a:ext cx="6984156" cy="863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2"/>
              </a:buClr>
              <a:buSzPts val="2800"/>
              <a:buFont typeface="Verdana"/>
              <a:buNone/>
            </a:pPr>
            <a:r>
              <a:rPr lang="en-US" sz="2800" u="sng"/>
              <a:t>Customer Module:</a:t>
            </a:r>
            <a:br>
              <a:rPr lang="en-US" sz="2800" u="sng"/>
            </a:b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6" name="Shape 846"/>
        <p:cNvGrpSpPr/>
        <p:nvPr/>
      </p:nvGrpSpPr>
      <p:grpSpPr>
        <a:xfrm>
          <a:off x="0" y="0"/>
          <a:ext cx="0" cy="0"/>
          <a:chOff x="0" y="0"/>
          <a:chExt cx="0" cy="0"/>
        </a:xfrm>
      </p:grpSpPr>
      <p:sp>
        <p:nvSpPr>
          <p:cNvPr id="847" name="Google Shape;847;p71"/>
          <p:cNvSpPr txBox="1"/>
          <p:nvPr>
            <p:ph type="title"/>
          </p:nvPr>
        </p:nvSpPr>
        <p:spPr>
          <a:xfrm>
            <a:off x="407988" y="0"/>
            <a:ext cx="10044635" cy="859536"/>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lt1"/>
              </a:buClr>
              <a:buSzPts val="2800"/>
              <a:buFont typeface="Verdana"/>
              <a:buNone/>
            </a:pPr>
            <a:r>
              <a:rPr lang="en-US" sz="2800" u="sng"/>
              <a:t>Meet the team:</a:t>
            </a:r>
            <a:endParaRPr/>
          </a:p>
        </p:txBody>
      </p:sp>
      <p:sp>
        <p:nvSpPr>
          <p:cNvPr id="848" name="Google Shape;848;p71"/>
          <p:cNvSpPr txBox="1"/>
          <p:nvPr/>
        </p:nvSpPr>
        <p:spPr>
          <a:xfrm>
            <a:off x="490525" y="1094250"/>
            <a:ext cx="5749800" cy="180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Verdana"/>
                <a:ea typeface="Verdana"/>
                <a:cs typeface="Verdana"/>
                <a:sym typeface="Verdana"/>
              </a:rPr>
              <a:t>Tejaswini-</a:t>
            </a:r>
            <a:endParaRPr b="0" i="0" sz="14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Verdana"/>
                <a:ea typeface="Verdana"/>
                <a:cs typeface="Verdana"/>
                <a:sym typeface="Verdana"/>
              </a:rPr>
              <a:t>	Customer story lead.(UI, Validation, Controller, Service, Backend</a:t>
            </a:r>
            <a:r>
              <a:rPr lang="en-US">
                <a:latin typeface="Verdana"/>
                <a:ea typeface="Verdana"/>
                <a:cs typeface="Verdana"/>
                <a:sym typeface="Verdana"/>
              </a:rPr>
              <a:t>, Angular Customer Story</a:t>
            </a:r>
            <a:r>
              <a:rPr b="0" i="0" lang="en-US" sz="1400" u="none" cap="none" strike="noStrike">
                <a:solidFill>
                  <a:srgbClr val="000000"/>
                </a:solidFill>
                <a:latin typeface="Verdana"/>
                <a:ea typeface="Verdana"/>
                <a:cs typeface="Verdana"/>
                <a:sym typeface="Verdana"/>
              </a:rPr>
              <a:t>)</a:t>
            </a:r>
            <a:endParaRPr b="0" i="0" sz="14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Verdana"/>
                <a:ea typeface="Verdana"/>
                <a:cs typeface="Verdana"/>
                <a:sym typeface="Verdana"/>
              </a:rPr>
              <a:t>Has implemented Spring Security in the project. Created the Class Diagram.</a:t>
            </a:r>
            <a:endParaRPr b="0" i="0" sz="14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chemeClr val="dk1"/>
              </a:buClr>
              <a:buSzPts val="1100"/>
              <a:buFont typeface="Arial"/>
              <a:buNone/>
            </a:pPr>
            <a:r>
              <a:rPr b="0" i="0" lang="en-US" sz="1400" u="none" cap="none" strike="noStrike">
                <a:solidFill>
                  <a:schemeClr val="dk1"/>
                </a:solidFill>
                <a:latin typeface="Verdana"/>
                <a:ea typeface="Verdana"/>
                <a:cs typeface="Verdana"/>
                <a:sym typeface="Verdana"/>
              </a:rPr>
              <a:t>Aditya- </a:t>
            </a:r>
            <a:endParaRPr b="0" i="0" sz="1400" u="none" cap="none" strike="noStrike">
              <a:solidFill>
                <a:schemeClr val="dk1"/>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Verdana"/>
                <a:ea typeface="Verdana"/>
                <a:cs typeface="Verdana"/>
                <a:sym typeface="Verdana"/>
              </a:rPr>
              <a:t>	Admin story lead.(UI, Validation, Controller, Service, Backend,</a:t>
            </a:r>
            <a:r>
              <a:rPr lang="en-US">
                <a:solidFill>
                  <a:schemeClr val="dk1"/>
                </a:solidFill>
                <a:latin typeface="Verdana"/>
                <a:ea typeface="Verdana"/>
                <a:cs typeface="Verdana"/>
                <a:sym typeface="Verdana"/>
              </a:rPr>
              <a:t> Angular Admin Story</a:t>
            </a:r>
            <a:r>
              <a:rPr b="0" i="0" lang="en-US" sz="1400" u="none" cap="none" strike="noStrike">
                <a:solidFill>
                  <a:schemeClr val="dk1"/>
                </a:solidFill>
                <a:latin typeface="Verdana"/>
                <a:ea typeface="Verdana"/>
                <a:cs typeface="Verdana"/>
                <a:sym typeface="Verdana"/>
              </a:rPr>
              <a:t>)</a:t>
            </a:r>
            <a:endParaRPr b="0" i="0" sz="1400" u="none" cap="none" strike="noStrike">
              <a:solidFill>
                <a:schemeClr val="dk1"/>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Verdana"/>
                <a:ea typeface="Verdana"/>
                <a:cs typeface="Verdana"/>
                <a:sym typeface="Verdana"/>
              </a:rPr>
              <a:t>Has implemented Logger, Audit Trail, Exception handling. Worked on the Presentation &amp; Use Case Diagram</a:t>
            </a:r>
            <a:r>
              <a:rPr lang="en-US">
                <a:solidFill>
                  <a:schemeClr val="dk1"/>
                </a:solidFill>
                <a:latin typeface="Verdana"/>
                <a:ea typeface="Verdana"/>
                <a:cs typeface="Verdana"/>
                <a:sym typeface="Verdana"/>
              </a:rPr>
              <a:t> and Front end Bootstrap.</a:t>
            </a:r>
            <a:endParaRPr b="0" i="0" sz="1400" u="none" cap="none" strike="noStrike">
              <a:solidFill>
                <a:schemeClr val="dk1"/>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Verdana"/>
                <a:ea typeface="Verdana"/>
                <a:cs typeface="Verdana"/>
                <a:sym typeface="Verdana"/>
              </a:rPr>
              <a:t>Mayank-</a:t>
            </a:r>
            <a:endParaRPr b="0" i="0" sz="1400" u="none" cap="none" strike="noStrike">
              <a:solidFill>
                <a:schemeClr val="dk1"/>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Verdana"/>
                <a:ea typeface="Verdana"/>
                <a:cs typeface="Verdana"/>
                <a:sym typeface="Verdana"/>
              </a:rPr>
              <a:t>	User story lead.(UI, Validation, Controller, Service, Backend, Testing)</a:t>
            </a:r>
            <a:endParaRPr b="0" i="0" sz="1400" u="none" cap="none" strike="noStrike">
              <a:solidFill>
                <a:schemeClr val="dk1"/>
              </a:solidFill>
              <a:latin typeface="Verdana"/>
              <a:ea typeface="Verdana"/>
              <a:cs typeface="Verdana"/>
              <a:sym typeface="Verdana"/>
            </a:endParaRPr>
          </a:p>
          <a:p>
            <a:pPr indent="0" lvl="0" marL="0" marR="0" rtl="0" algn="l">
              <a:lnSpc>
                <a:spcPct val="100000"/>
              </a:lnSpc>
              <a:spcBef>
                <a:spcPts val="0"/>
              </a:spcBef>
              <a:spcAft>
                <a:spcPts val="0"/>
              </a:spcAft>
              <a:buClr>
                <a:schemeClr val="dk1"/>
              </a:buClr>
              <a:buSzPts val="1100"/>
              <a:buFont typeface="Arial"/>
              <a:buNone/>
            </a:pPr>
            <a:r>
              <a:rPr b="0" i="0" lang="en-US" sz="1400" u="none" cap="none" strike="noStrike">
                <a:solidFill>
                  <a:schemeClr val="dk1"/>
                </a:solidFill>
                <a:latin typeface="Verdana"/>
                <a:ea typeface="Verdana"/>
                <a:cs typeface="Verdana"/>
                <a:sym typeface="Verdana"/>
              </a:rPr>
              <a:t>Has created the Activity Diagram, ER Diagram.</a:t>
            </a:r>
            <a:endParaRPr b="0" i="0" sz="1400" u="none" cap="none" strike="noStrike">
              <a:solidFill>
                <a:schemeClr val="dk1"/>
              </a:solidFill>
              <a:latin typeface="Verdana"/>
              <a:ea typeface="Verdana"/>
              <a:cs typeface="Verdana"/>
              <a:sym typeface="Verdan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2" name="Shape 852"/>
        <p:cNvGrpSpPr/>
        <p:nvPr/>
      </p:nvGrpSpPr>
      <p:grpSpPr>
        <a:xfrm>
          <a:off x="0" y="0"/>
          <a:ext cx="0" cy="0"/>
          <a:chOff x="0" y="0"/>
          <a:chExt cx="0" cy="0"/>
        </a:xfrm>
      </p:grpSpPr>
      <p:grpSp>
        <p:nvGrpSpPr>
          <p:cNvPr id="853" name="Google Shape;853;p72"/>
          <p:cNvGrpSpPr/>
          <p:nvPr/>
        </p:nvGrpSpPr>
        <p:grpSpPr>
          <a:xfrm>
            <a:off x="5808663" y="1700808"/>
            <a:ext cx="6532888" cy="4666348"/>
            <a:chOff x="883543" y="689078"/>
            <a:chExt cx="6261693" cy="4472637"/>
          </a:xfrm>
        </p:grpSpPr>
        <p:pic>
          <p:nvPicPr>
            <p:cNvPr id="854" name="Google Shape;854;p72"/>
            <p:cNvPicPr preferRelativeResize="0"/>
            <p:nvPr/>
          </p:nvPicPr>
          <p:blipFill rotWithShape="1">
            <a:blip r:embed="rId3">
              <a:alphaModFix/>
            </a:blip>
            <a:srcRect b="0" l="0" r="0" t="0"/>
            <a:stretch/>
          </p:blipFill>
          <p:spPr>
            <a:xfrm>
              <a:off x="883543" y="689078"/>
              <a:ext cx="6261693" cy="4472637"/>
            </a:xfrm>
            <a:prstGeom prst="rect">
              <a:avLst/>
            </a:prstGeom>
            <a:noFill/>
            <a:ln>
              <a:noFill/>
            </a:ln>
          </p:spPr>
        </p:pic>
        <p:sp>
          <p:nvSpPr>
            <p:cNvPr id="855" name="Google Shape;855;p72"/>
            <p:cNvSpPr/>
            <p:nvPr/>
          </p:nvSpPr>
          <p:spPr>
            <a:xfrm>
              <a:off x="1604754" y="1034925"/>
              <a:ext cx="4701211" cy="2622676"/>
            </a:xfrm>
            <a:prstGeom prst="rect">
              <a:avLst/>
            </a:prstGeom>
            <a:gradFill>
              <a:gsLst>
                <a:gs pos="0">
                  <a:schemeClr val="dk1"/>
                </a:gs>
                <a:gs pos="44000">
                  <a:schemeClr val="dk1"/>
                </a:gs>
                <a:gs pos="100000">
                  <a:srgbClr val="595959"/>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99"/>
                <a:buFont typeface="Arial"/>
                <a:buNone/>
              </a:pPr>
              <a:r>
                <a:t/>
              </a:r>
              <a:endParaRPr b="0" i="0" sz="3599" u="none" cap="none" strike="noStrike">
                <a:solidFill>
                  <a:srgbClr val="FFFFFF"/>
                </a:solidFill>
                <a:latin typeface="Quattrocento Sans"/>
                <a:ea typeface="Quattrocento Sans"/>
                <a:cs typeface="Quattrocento Sans"/>
                <a:sym typeface="Quattrocento Sans"/>
              </a:endParaRPr>
            </a:p>
          </p:txBody>
        </p:sp>
      </p:grpSp>
      <p:pic>
        <p:nvPicPr>
          <p:cNvPr id="856" name="Google Shape;856;p72"/>
          <p:cNvPicPr preferRelativeResize="0"/>
          <p:nvPr>
            <p:ph idx="3" type="pic"/>
          </p:nvPr>
        </p:nvPicPr>
        <p:blipFill rotWithShape="1">
          <a:blip r:embed="rId4">
            <a:alphaModFix/>
          </a:blip>
          <a:srcRect b="8397" l="0" r="0" t="8397"/>
          <a:stretch/>
        </p:blipFill>
        <p:spPr>
          <a:xfrm>
            <a:off x="6553200" y="2060575"/>
            <a:ext cx="4910138" cy="2722563"/>
          </a:xfrm>
          <a:prstGeom prst="rect">
            <a:avLst/>
          </a:prstGeom>
          <a:noFill/>
          <a:ln>
            <a:noFill/>
          </a:ln>
        </p:spPr>
      </p:pic>
      <p:sp>
        <p:nvSpPr>
          <p:cNvPr id="857" name="Google Shape;857;p72"/>
          <p:cNvSpPr txBox="1"/>
          <p:nvPr>
            <p:ph type="title"/>
          </p:nvPr>
        </p:nvSpPr>
        <p:spPr>
          <a:xfrm>
            <a:off x="294788" y="4783138"/>
            <a:ext cx="9864600" cy="8637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2"/>
              </a:buClr>
              <a:buSzPts val="2600"/>
              <a:buFont typeface="Verdana"/>
              <a:buNone/>
            </a:pPr>
            <a:r>
              <a:rPr lang="en-US"/>
              <a:t>Questions, if any.</a:t>
            </a:r>
            <a:endParaRPr/>
          </a:p>
        </p:txBody>
      </p:sp>
      <p:pic>
        <p:nvPicPr>
          <p:cNvPr id="858" name="Google Shape;858;p72"/>
          <p:cNvPicPr preferRelativeResize="0"/>
          <p:nvPr/>
        </p:nvPicPr>
        <p:blipFill rotWithShape="1">
          <a:blip r:embed="rId5">
            <a:alphaModFix/>
          </a:blip>
          <a:srcRect b="16530" l="81836" r="0" t="-4713"/>
          <a:stretch/>
        </p:blipFill>
        <p:spPr>
          <a:xfrm>
            <a:off x="11491419" y="164829"/>
            <a:ext cx="424356" cy="459624"/>
          </a:xfrm>
          <a:prstGeom prst="rect">
            <a:avLst/>
          </a:prstGeom>
          <a:noFill/>
          <a:ln>
            <a:noFill/>
          </a:ln>
        </p:spPr>
      </p:pic>
      <p:sp>
        <p:nvSpPr>
          <p:cNvPr id="859" name="Google Shape;859;p72"/>
          <p:cNvSpPr txBox="1"/>
          <p:nvPr/>
        </p:nvSpPr>
        <p:spPr>
          <a:xfrm>
            <a:off x="216975" y="1700800"/>
            <a:ext cx="5971200" cy="248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Verdana"/>
                <a:ea typeface="Verdana"/>
                <a:cs typeface="Verdana"/>
                <a:sym typeface="Verdana"/>
              </a:rPr>
              <a:t>Yet to implement AWS.</a:t>
            </a:r>
            <a:endParaRPr b="0" i="0" sz="2400" u="none" cap="none" strike="noStrike">
              <a:solidFill>
                <a:srgbClr val="000000"/>
              </a:solidFill>
              <a:latin typeface="Verdana"/>
              <a:ea typeface="Verdana"/>
              <a:cs typeface="Verdana"/>
              <a:sym typeface="Verdan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3" name="Shape 863"/>
        <p:cNvGrpSpPr/>
        <p:nvPr/>
      </p:nvGrpSpPr>
      <p:grpSpPr>
        <a:xfrm>
          <a:off x="0" y="0"/>
          <a:ext cx="0" cy="0"/>
          <a:chOff x="0" y="0"/>
          <a:chExt cx="0" cy="0"/>
        </a:xfrm>
      </p:grpSpPr>
      <p:sp>
        <p:nvSpPr>
          <p:cNvPr id="864" name="Google Shape;864;p73"/>
          <p:cNvSpPr txBox="1"/>
          <p:nvPr/>
        </p:nvSpPr>
        <p:spPr>
          <a:xfrm>
            <a:off x="4564268" y="834581"/>
            <a:ext cx="4049379" cy="142398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2"/>
              </a:buClr>
              <a:buSzPts val="4400"/>
              <a:buFont typeface="Verdana"/>
              <a:buNone/>
            </a:pPr>
            <a:r>
              <a:rPr b="0" i="0" lang="en-US" sz="4400" u="none" cap="none" strike="noStrike">
                <a:solidFill>
                  <a:schemeClr val="dk2"/>
                </a:solidFill>
                <a:latin typeface="Verdana"/>
                <a:ea typeface="Verdana"/>
                <a:cs typeface="Verdana"/>
                <a:sym typeface="Verdana"/>
              </a:rPr>
              <a:t>Thank You</a:t>
            </a:r>
            <a:endParaRPr b="0" i="0" sz="4400" u="none" cap="none" strike="noStrike">
              <a:solidFill>
                <a:schemeClr val="dk2"/>
              </a:solidFill>
              <a:latin typeface="Verdana"/>
              <a:ea typeface="Verdana"/>
              <a:cs typeface="Verdana"/>
              <a:sym typeface="Verdan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0" name="Shape 670"/>
        <p:cNvGrpSpPr/>
        <p:nvPr/>
      </p:nvGrpSpPr>
      <p:grpSpPr>
        <a:xfrm>
          <a:off x="0" y="0"/>
          <a:ext cx="0" cy="0"/>
          <a:chOff x="0" y="0"/>
          <a:chExt cx="0" cy="0"/>
        </a:xfrm>
      </p:grpSpPr>
      <p:sp>
        <p:nvSpPr>
          <p:cNvPr id="671" name="Google Shape;671;p50"/>
          <p:cNvSpPr txBox="1"/>
          <p:nvPr>
            <p:ph idx="1" type="body"/>
          </p:nvPr>
        </p:nvSpPr>
        <p:spPr>
          <a:xfrm>
            <a:off x="294777" y="372477"/>
            <a:ext cx="4477520" cy="820597"/>
          </a:xfrm>
          <a:prstGeom prst="rect">
            <a:avLst/>
          </a:prstGeom>
          <a:noFill/>
          <a:ln>
            <a:noFill/>
          </a:ln>
        </p:spPr>
        <p:txBody>
          <a:bodyPr anchorCtr="0" anchor="b" bIns="0" lIns="0" spcFirstLastPara="1" rIns="0" wrap="square" tIns="0">
            <a:noAutofit/>
          </a:bodyPr>
          <a:lstStyle/>
          <a:p>
            <a:pPr indent="0" lvl="0" marL="0" rtl="0" algn="l">
              <a:lnSpc>
                <a:spcPct val="115384"/>
              </a:lnSpc>
              <a:spcBef>
                <a:spcPts val="0"/>
              </a:spcBef>
              <a:spcAft>
                <a:spcPts val="0"/>
              </a:spcAft>
              <a:buClr>
                <a:schemeClr val="lt1"/>
              </a:buClr>
              <a:buSzPts val="2600"/>
              <a:buNone/>
            </a:pPr>
            <a:r>
              <a:rPr lang="en-US"/>
              <a:t>Tech Used:</a:t>
            </a:r>
            <a:endParaRPr/>
          </a:p>
        </p:txBody>
      </p:sp>
      <p:sp>
        <p:nvSpPr>
          <p:cNvPr id="672" name="Google Shape;672;p50"/>
          <p:cNvSpPr txBox="1"/>
          <p:nvPr/>
        </p:nvSpPr>
        <p:spPr>
          <a:xfrm>
            <a:off x="-76200" y="1371600"/>
            <a:ext cx="6332952" cy="1754326"/>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800"/>
              <a:buFont typeface="Verdana"/>
              <a:buAutoNum type="arabicPeriod"/>
            </a:pPr>
            <a:r>
              <a:rPr b="1" i="0" lang="en-US" sz="1800" u="none" cap="none" strike="noStrike">
                <a:solidFill>
                  <a:schemeClr val="dk1"/>
                </a:solidFill>
              </a:rPr>
              <a:t>Java 8</a:t>
            </a:r>
            <a:r>
              <a:rPr b="0" i="0" lang="en-US" sz="1800" u="none" cap="none" strike="noStrike">
                <a:solidFill>
                  <a:schemeClr val="dk1"/>
                </a:solidFill>
                <a:latin typeface="Arial"/>
                <a:ea typeface="Arial"/>
                <a:cs typeface="Arial"/>
                <a:sym typeface="Arial"/>
              </a:rPr>
              <a:t> (base programming language)</a:t>
            </a:r>
            <a:endParaRPr b="1" i="0" sz="18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Verdana"/>
              <a:buAutoNum type="arabicPeriod"/>
            </a:pPr>
            <a:r>
              <a:rPr b="1" i="0" lang="en-US" sz="1800" u="none" cap="none" strike="noStrike">
                <a:solidFill>
                  <a:schemeClr val="dk1"/>
                </a:solidFill>
              </a:rPr>
              <a:t>Hibernate 2.1 </a:t>
            </a:r>
            <a:r>
              <a:rPr b="0" i="0" lang="en-US" sz="1800" u="none" cap="none" strike="noStrike">
                <a:solidFill>
                  <a:schemeClr val="dk1"/>
                </a:solidFill>
                <a:latin typeface="Arial"/>
                <a:ea typeface="Arial"/>
                <a:cs typeface="Arial"/>
                <a:sym typeface="Arial"/>
              </a:rPr>
              <a:t>(JPA implementation)</a:t>
            </a:r>
            <a:endParaRPr b="1" i="0" sz="1400" u="none" cap="none" strike="noStrike">
              <a:solidFill>
                <a:srgbClr val="000000"/>
              </a:solidFill>
            </a:endParaRPr>
          </a:p>
          <a:p>
            <a:pPr indent="-342900" lvl="0" marL="342900" marR="0" rtl="0" algn="l">
              <a:lnSpc>
                <a:spcPct val="100000"/>
              </a:lnSpc>
              <a:spcBef>
                <a:spcPts val="0"/>
              </a:spcBef>
              <a:spcAft>
                <a:spcPts val="0"/>
              </a:spcAft>
              <a:buClr>
                <a:schemeClr val="dk1"/>
              </a:buClr>
              <a:buSzPts val="1800"/>
              <a:buFont typeface="Verdana"/>
              <a:buAutoNum type="arabicPeriod"/>
            </a:pPr>
            <a:r>
              <a:rPr b="1" i="0" lang="en-US" sz="1800" u="none" cap="none" strike="noStrike">
                <a:solidFill>
                  <a:schemeClr val="dk1"/>
                </a:solidFill>
              </a:rPr>
              <a:t>Spring framework </a:t>
            </a:r>
            <a:r>
              <a:rPr b="0" i="0" lang="en-US" sz="1800" u="none" cap="none" strike="noStrike">
                <a:solidFill>
                  <a:schemeClr val="dk1"/>
                </a:solidFill>
                <a:latin typeface="Arial"/>
                <a:ea typeface="Arial"/>
                <a:cs typeface="Arial"/>
                <a:sym typeface="Arial"/>
              </a:rPr>
              <a:t>(for creating webservices)</a:t>
            </a:r>
            <a:endParaRPr b="0" i="0" sz="1400" u="none" cap="none" strike="noStrike">
              <a:solidFill>
                <a:srgbClr val="000000"/>
              </a:solidFill>
              <a:latin typeface="Arial"/>
              <a:ea typeface="Arial"/>
              <a:cs typeface="Arial"/>
              <a:sym typeface="Arial"/>
            </a:endParaRPr>
          </a:p>
          <a:p>
            <a:pPr indent="-400050" lvl="2" marL="400050" marR="0" rtl="0" algn="l">
              <a:lnSpc>
                <a:spcPct val="100000"/>
              </a:lnSpc>
              <a:spcBef>
                <a:spcPts val="0"/>
              </a:spcBef>
              <a:spcAft>
                <a:spcPts val="0"/>
              </a:spcAft>
              <a:buClr>
                <a:schemeClr val="dk1"/>
              </a:buClr>
              <a:buSzPts val="1800"/>
              <a:buFont typeface="Arial"/>
              <a:buAutoNum type="romanLcPeriod"/>
            </a:pPr>
            <a:r>
              <a:rPr b="1" i="0" lang="en-US" sz="1800" u="none" cap="none" strike="noStrike">
                <a:solidFill>
                  <a:schemeClr val="dk1"/>
                </a:solidFill>
              </a:rPr>
              <a:t>Spring Boot 2.</a:t>
            </a:r>
            <a:r>
              <a:rPr b="1" lang="en-US" sz="1800">
                <a:solidFill>
                  <a:schemeClr val="dk1"/>
                </a:solidFill>
              </a:rPr>
              <a:t>1.9 </a:t>
            </a:r>
            <a:r>
              <a:rPr lang="en-US" sz="1800">
                <a:solidFill>
                  <a:schemeClr val="dk1"/>
                </a:solidFill>
              </a:rPr>
              <a:t>(auto configuring)</a:t>
            </a:r>
            <a:endParaRPr/>
          </a:p>
          <a:p>
            <a:pPr indent="-400050" lvl="2" marL="400050" marR="0" rtl="0" algn="l">
              <a:lnSpc>
                <a:spcPct val="100000"/>
              </a:lnSpc>
              <a:spcBef>
                <a:spcPts val="0"/>
              </a:spcBef>
              <a:spcAft>
                <a:spcPts val="0"/>
              </a:spcAft>
              <a:buClr>
                <a:schemeClr val="dk1"/>
              </a:buClr>
              <a:buSzPts val="1800"/>
              <a:buFont typeface="Arial"/>
              <a:buAutoNum type="romanLcPeriod"/>
            </a:pPr>
            <a:r>
              <a:rPr b="1" i="0" lang="en-US" sz="1800" u="none" cap="none" strike="noStrike">
                <a:solidFill>
                  <a:schemeClr val="dk1"/>
                </a:solidFill>
              </a:rPr>
              <a:t>Spring Data 2.1.9</a:t>
            </a:r>
            <a:r>
              <a:rPr b="0" i="0" lang="en-US" sz="1800" u="none" cap="none" strike="noStrike">
                <a:solidFill>
                  <a:schemeClr val="dk1"/>
                </a:solidFill>
                <a:latin typeface="Arial"/>
                <a:ea typeface="Arial"/>
                <a:cs typeface="Arial"/>
                <a:sym typeface="Arial"/>
              </a:rPr>
              <a:t> (</a:t>
            </a:r>
            <a:r>
              <a:rPr lang="en-US" sz="1800">
                <a:solidFill>
                  <a:schemeClr val="dk1"/>
                </a:solidFill>
              </a:rPr>
              <a:t>performing repository ops)</a:t>
            </a:r>
            <a:endParaRPr/>
          </a:p>
          <a:p>
            <a:pPr indent="-400050" lvl="2" marL="400050" marR="0" rtl="0" algn="l">
              <a:lnSpc>
                <a:spcPct val="100000"/>
              </a:lnSpc>
              <a:spcBef>
                <a:spcPts val="0"/>
              </a:spcBef>
              <a:spcAft>
                <a:spcPts val="0"/>
              </a:spcAft>
              <a:buClr>
                <a:schemeClr val="dk1"/>
              </a:buClr>
              <a:buSzPts val="1800"/>
              <a:buFont typeface="Arial"/>
              <a:buAutoNum type="romanLcPeriod"/>
            </a:pPr>
            <a:r>
              <a:rPr b="1" i="0" lang="en-US" sz="1800" u="none" cap="none" strike="noStrike">
                <a:solidFill>
                  <a:schemeClr val="dk1"/>
                </a:solidFill>
              </a:rPr>
              <a:t>Spring Security &amp;</a:t>
            </a:r>
            <a:r>
              <a:rPr b="1" lang="en-US" sz="1800">
                <a:solidFill>
                  <a:schemeClr val="dk1"/>
                </a:solidFill>
              </a:rPr>
              <a:t> </a:t>
            </a:r>
            <a:r>
              <a:rPr b="1" i="0" lang="en-US" sz="1800" u="none" cap="none" strike="noStrike">
                <a:solidFill>
                  <a:schemeClr val="dk1"/>
                </a:solidFill>
              </a:rPr>
              <a:t>JWT 2.1.9 </a:t>
            </a:r>
            <a:r>
              <a:rPr b="0" i="0" lang="en-US" sz="1800" u="none" cap="none" strike="noStrike">
                <a:solidFill>
                  <a:schemeClr val="dk1"/>
                </a:solidFill>
                <a:latin typeface="Arial"/>
                <a:ea typeface="Arial"/>
                <a:cs typeface="Arial"/>
                <a:sym typeface="Arial"/>
              </a:rPr>
              <a:t>(access restriction)</a:t>
            </a:r>
            <a:endParaRPr/>
          </a:p>
          <a:p>
            <a:pPr indent="-342900" lvl="0" marL="342900" marR="0" rtl="0" algn="l">
              <a:lnSpc>
                <a:spcPct val="100000"/>
              </a:lnSpc>
              <a:spcBef>
                <a:spcPts val="0"/>
              </a:spcBef>
              <a:spcAft>
                <a:spcPts val="0"/>
              </a:spcAft>
              <a:buClr>
                <a:schemeClr val="dk1"/>
              </a:buClr>
              <a:buSzPts val="1800"/>
              <a:buFont typeface="Verdana"/>
              <a:buAutoNum type="arabicPeriod"/>
            </a:pPr>
            <a:r>
              <a:rPr b="1" i="0" lang="en-US" sz="1800" u="none" cap="none" strike="noStrike">
                <a:solidFill>
                  <a:schemeClr val="dk1"/>
                </a:solidFill>
              </a:rPr>
              <a:t>MySQL 5.5.1 </a:t>
            </a:r>
            <a:r>
              <a:rPr b="0" i="0" lang="en-US" sz="1800" u="none" cap="none" strike="noStrike">
                <a:solidFill>
                  <a:schemeClr val="dk1"/>
                </a:solidFill>
                <a:latin typeface="Arial"/>
                <a:ea typeface="Arial"/>
                <a:cs typeface="Arial"/>
                <a:sym typeface="Arial"/>
              </a:rPr>
              <a:t>7(database storage)</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Verdana"/>
              <a:buAutoNum type="arabicPeriod"/>
            </a:pPr>
            <a:r>
              <a:rPr b="1" i="0" lang="en-US" sz="1800" u="none" cap="none" strike="noStrike">
                <a:solidFill>
                  <a:schemeClr val="dk1"/>
                </a:solidFill>
              </a:rPr>
              <a:t>Tomcat 8.5</a:t>
            </a:r>
            <a:r>
              <a:rPr b="0" i="0" lang="en-US" sz="1800" u="none" cap="none" strike="noStrike">
                <a:solidFill>
                  <a:schemeClr val="dk1"/>
                </a:solidFill>
                <a:latin typeface="Arial"/>
                <a:ea typeface="Arial"/>
                <a:cs typeface="Arial"/>
                <a:sym typeface="Arial"/>
              </a:rPr>
              <a:t> (hosting server for MVC)</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Verdana"/>
              <a:buAutoNum type="arabicPeriod"/>
            </a:pPr>
            <a:r>
              <a:rPr b="1" i="0" lang="en-US" sz="1800" u="none" cap="none" strike="noStrike">
                <a:solidFill>
                  <a:schemeClr val="dk1"/>
                </a:solidFill>
              </a:rPr>
              <a:t>GIT 2.23.0 </a:t>
            </a:r>
            <a:r>
              <a:rPr b="0" i="0" lang="en-US" sz="1800" u="none" cap="none" strike="noStrike">
                <a:solidFill>
                  <a:schemeClr val="dk1"/>
                </a:solidFill>
                <a:latin typeface="Arial"/>
                <a:ea typeface="Arial"/>
                <a:cs typeface="Arial"/>
                <a:sym typeface="Arial"/>
              </a:rPr>
              <a:t>(DevOps VCS tool)</a:t>
            </a:r>
            <a:endParaRPr/>
          </a:p>
          <a:p>
            <a:pPr indent="-342900" lvl="0" marL="342900" marR="0" rtl="0" algn="l">
              <a:lnSpc>
                <a:spcPct val="100000"/>
              </a:lnSpc>
              <a:spcBef>
                <a:spcPts val="0"/>
              </a:spcBef>
              <a:spcAft>
                <a:spcPts val="0"/>
              </a:spcAft>
              <a:buClr>
                <a:schemeClr val="dk1"/>
              </a:buClr>
              <a:buSzPts val="1800"/>
              <a:buFont typeface="Verdana"/>
              <a:buAutoNum type="arabicPeriod"/>
            </a:pPr>
            <a:r>
              <a:rPr b="1" i="0" lang="en-US" sz="1800" u="none" cap="none" strike="noStrike">
                <a:solidFill>
                  <a:schemeClr val="dk1"/>
                </a:solidFill>
              </a:rPr>
              <a:t>Maven 3.6.1 </a:t>
            </a:r>
            <a:r>
              <a:rPr b="0" i="0" lang="en-US" sz="1800" u="none" cap="none" strike="noStrike">
                <a:solidFill>
                  <a:schemeClr val="dk1"/>
                </a:solidFill>
                <a:latin typeface="Arial"/>
                <a:ea typeface="Arial"/>
                <a:cs typeface="Arial"/>
                <a:sym typeface="Arial"/>
              </a:rPr>
              <a:t>(DevOps tool- Build &amp; manage project)</a:t>
            </a:r>
            <a:endParaRPr/>
          </a:p>
          <a:p>
            <a:pPr indent="-342900" lvl="0" marL="342900" marR="0" rtl="0" algn="l">
              <a:lnSpc>
                <a:spcPct val="100000"/>
              </a:lnSpc>
              <a:spcBef>
                <a:spcPts val="0"/>
              </a:spcBef>
              <a:spcAft>
                <a:spcPts val="0"/>
              </a:spcAft>
              <a:buClr>
                <a:schemeClr val="dk1"/>
              </a:buClr>
              <a:buSzPts val="1800"/>
              <a:buFont typeface="Verdana"/>
              <a:buAutoNum type="arabicPeriod"/>
            </a:pPr>
            <a:r>
              <a:rPr b="1" i="0" lang="en-US" sz="1800" u="none" cap="none" strike="noStrike">
                <a:solidFill>
                  <a:schemeClr val="dk1"/>
                </a:solidFill>
              </a:rPr>
              <a:t>Postman 7.9.0 </a:t>
            </a:r>
            <a:r>
              <a:rPr b="0" i="0" lang="en-US" sz="1800" u="none" cap="none" strike="noStrike">
                <a:solidFill>
                  <a:schemeClr val="dk1"/>
                </a:solidFill>
                <a:latin typeface="Arial"/>
                <a:ea typeface="Arial"/>
                <a:cs typeface="Arial"/>
                <a:sym typeface="Arial"/>
              </a:rPr>
              <a:t>(for running RESTful service)</a:t>
            </a:r>
            <a:endParaRPr b="0" i="0" sz="18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AutoNum type="arabicPeriod"/>
            </a:pPr>
            <a:r>
              <a:rPr b="1" lang="en-US" sz="1800">
                <a:solidFill>
                  <a:schemeClr val="dk1"/>
                </a:solidFill>
              </a:rPr>
              <a:t>NodeJS 10.16.3 </a:t>
            </a:r>
            <a:r>
              <a:rPr lang="en-US" sz="1800">
                <a:solidFill>
                  <a:schemeClr val="dk1"/>
                </a:solidFill>
              </a:rPr>
              <a:t>(Javascript Runtime Environment)</a:t>
            </a:r>
            <a:endParaRPr sz="1800">
              <a:solidFill>
                <a:schemeClr val="dk1"/>
              </a:solidFill>
            </a:endParaRPr>
          </a:p>
          <a:p>
            <a:pPr indent="-342900" lvl="0" marL="342900" marR="0" rtl="0" algn="l">
              <a:lnSpc>
                <a:spcPct val="100000"/>
              </a:lnSpc>
              <a:spcBef>
                <a:spcPts val="0"/>
              </a:spcBef>
              <a:spcAft>
                <a:spcPts val="0"/>
              </a:spcAft>
              <a:buClr>
                <a:schemeClr val="dk1"/>
              </a:buClr>
              <a:buSzPts val="1800"/>
              <a:buAutoNum type="arabicPeriod"/>
            </a:pPr>
            <a:r>
              <a:rPr b="1" lang="en-US" sz="1800">
                <a:solidFill>
                  <a:schemeClr val="dk1"/>
                </a:solidFill>
              </a:rPr>
              <a:t>Angular 6</a:t>
            </a:r>
            <a:r>
              <a:rPr lang="en-US" sz="1800">
                <a:solidFill>
                  <a:schemeClr val="dk1"/>
                </a:solidFill>
              </a:rPr>
              <a:t> (framework to develop web apps)</a:t>
            </a:r>
            <a:endParaRPr sz="1800">
              <a:solidFill>
                <a:schemeClr val="dk1"/>
              </a:solidFill>
            </a:endParaRPr>
          </a:p>
          <a:p>
            <a:pPr indent="-342900" lvl="0" marL="342900" marR="0" rtl="0" algn="l">
              <a:lnSpc>
                <a:spcPct val="100000"/>
              </a:lnSpc>
              <a:spcBef>
                <a:spcPts val="0"/>
              </a:spcBef>
              <a:spcAft>
                <a:spcPts val="0"/>
              </a:spcAft>
              <a:buClr>
                <a:schemeClr val="dk1"/>
              </a:buClr>
              <a:buSzPts val="1800"/>
              <a:buAutoNum type="arabicPeriod"/>
            </a:pPr>
            <a:r>
              <a:rPr b="1" lang="en-US" sz="1800">
                <a:solidFill>
                  <a:schemeClr val="dk1"/>
                </a:solidFill>
              </a:rPr>
              <a:t>VSCode 1.39</a:t>
            </a:r>
            <a:r>
              <a:rPr lang="en-US" sz="1800">
                <a:solidFill>
                  <a:schemeClr val="dk1"/>
                </a:solidFill>
              </a:rPr>
              <a:t> (to develop front end)</a:t>
            </a:r>
            <a:endParaRPr sz="1800">
              <a:solidFill>
                <a:schemeClr val="dk1"/>
              </a:solidFill>
            </a:endParaRPr>
          </a:p>
          <a:p>
            <a:pPr indent="-342900" lvl="0" marL="342900" marR="0" rtl="0" algn="l">
              <a:lnSpc>
                <a:spcPct val="100000"/>
              </a:lnSpc>
              <a:spcBef>
                <a:spcPts val="0"/>
              </a:spcBef>
              <a:spcAft>
                <a:spcPts val="0"/>
              </a:spcAft>
              <a:buClr>
                <a:schemeClr val="dk1"/>
              </a:buClr>
              <a:buSzPts val="1800"/>
              <a:buAutoNum type="arabicPeriod"/>
            </a:pPr>
            <a:r>
              <a:rPr b="1" lang="en-US" sz="1800">
                <a:solidFill>
                  <a:schemeClr val="dk1"/>
                </a:solidFill>
              </a:rPr>
              <a:t>AWS </a:t>
            </a:r>
            <a:r>
              <a:rPr lang="en-US" sz="1800">
                <a:solidFill>
                  <a:schemeClr val="dk1"/>
                </a:solidFill>
              </a:rPr>
              <a:t>(collection of cloud services)</a:t>
            </a:r>
            <a:endParaRPr sz="1800">
              <a:solidFill>
                <a:schemeClr val="dk1"/>
              </a:solidFill>
            </a:endParaRPr>
          </a:p>
          <a:p>
            <a:pPr indent="-342900" lvl="0" marL="342900" marR="0" rtl="0" algn="l">
              <a:lnSpc>
                <a:spcPct val="100000"/>
              </a:lnSpc>
              <a:spcBef>
                <a:spcPts val="0"/>
              </a:spcBef>
              <a:spcAft>
                <a:spcPts val="0"/>
              </a:spcAft>
              <a:buClr>
                <a:schemeClr val="dk1"/>
              </a:buClr>
              <a:buSzPts val="1800"/>
              <a:buAutoNum type="arabicPeriod"/>
            </a:pPr>
            <a:r>
              <a:rPr b="1" lang="en-US" sz="1800">
                <a:solidFill>
                  <a:schemeClr val="dk1"/>
                </a:solidFill>
              </a:rPr>
              <a:t>Docker 18.06.1 </a:t>
            </a:r>
            <a:r>
              <a:rPr lang="en-US" sz="1800">
                <a:solidFill>
                  <a:schemeClr val="dk1"/>
                </a:solidFill>
              </a:rPr>
              <a:t>(to containerize OS)</a:t>
            </a:r>
            <a:endParaRPr sz="18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6" name="Shape 676"/>
        <p:cNvGrpSpPr/>
        <p:nvPr/>
      </p:nvGrpSpPr>
      <p:grpSpPr>
        <a:xfrm>
          <a:off x="0" y="0"/>
          <a:ext cx="0" cy="0"/>
          <a:chOff x="0" y="0"/>
          <a:chExt cx="0" cy="0"/>
        </a:xfrm>
      </p:grpSpPr>
      <p:sp>
        <p:nvSpPr>
          <p:cNvPr id="677" name="Google Shape;677;p51"/>
          <p:cNvSpPr txBox="1"/>
          <p:nvPr>
            <p:ph type="title"/>
          </p:nvPr>
        </p:nvSpPr>
        <p:spPr>
          <a:xfrm>
            <a:off x="407988" y="404813"/>
            <a:ext cx="11016604" cy="863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2"/>
              </a:buClr>
              <a:buSzPts val="3600"/>
              <a:buFont typeface="Verdana"/>
              <a:buNone/>
            </a:pPr>
            <a:r>
              <a:rPr lang="en-US" sz="3600"/>
              <a:t>Java 8:</a:t>
            </a:r>
            <a:endParaRPr/>
          </a:p>
        </p:txBody>
      </p:sp>
      <p:sp>
        <p:nvSpPr>
          <p:cNvPr id="678" name="Google Shape;678;p51"/>
          <p:cNvSpPr txBox="1"/>
          <p:nvPr>
            <p:ph idx="1" type="body"/>
          </p:nvPr>
        </p:nvSpPr>
        <p:spPr>
          <a:xfrm>
            <a:off x="417591" y="1430234"/>
            <a:ext cx="5678409" cy="1368152"/>
          </a:xfrm>
          <a:prstGeom prst="rect">
            <a:avLst/>
          </a:prstGeom>
          <a:noFill/>
          <a:ln>
            <a:noFill/>
          </a:ln>
        </p:spPr>
        <p:txBody>
          <a:bodyPr anchorCtr="0" anchor="t" bIns="0" lIns="0" spcFirstLastPara="1" rIns="0" wrap="square" tIns="0">
            <a:noAutofit/>
          </a:bodyPr>
          <a:lstStyle/>
          <a:p>
            <a:pPr indent="0" lvl="0" marL="0" rtl="0" algn="l">
              <a:lnSpc>
                <a:spcPct val="78571"/>
              </a:lnSpc>
              <a:spcBef>
                <a:spcPts val="0"/>
              </a:spcBef>
              <a:spcAft>
                <a:spcPts val="0"/>
              </a:spcAft>
              <a:buClr>
                <a:schemeClr val="dk1"/>
              </a:buClr>
              <a:buSzPts val="2800"/>
              <a:buNone/>
            </a:pPr>
            <a:r>
              <a:rPr b="1" lang="en-US" sz="2800"/>
              <a:t>OOP advantage</a:t>
            </a:r>
            <a:endParaRPr sz="2800"/>
          </a:p>
        </p:txBody>
      </p:sp>
      <p:sp>
        <p:nvSpPr>
          <p:cNvPr id="679" name="Google Shape;679;p51"/>
          <p:cNvSpPr txBox="1"/>
          <p:nvPr>
            <p:ph idx="3" type="body"/>
          </p:nvPr>
        </p:nvSpPr>
        <p:spPr>
          <a:xfrm>
            <a:off x="417591" y="3253616"/>
            <a:ext cx="5678409" cy="1368152"/>
          </a:xfrm>
          <a:prstGeom prst="rect">
            <a:avLst/>
          </a:prstGeom>
          <a:noFill/>
          <a:ln>
            <a:noFill/>
          </a:ln>
        </p:spPr>
        <p:txBody>
          <a:bodyPr anchorCtr="0" anchor="t" bIns="0" lIns="0" spcFirstLastPara="1" rIns="0" wrap="square" tIns="0">
            <a:noAutofit/>
          </a:bodyPr>
          <a:lstStyle/>
          <a:p>
            <a:pPr indent="0" lvl="0" marL="0" rtl="0" algn="l">
              <a:lnSpc>
                <a:spcPct val="78571"/>
              </a:lnSpc>
              <a:spcBef>
                <a:spcPts val="0"/>
              </a:spcBef>
              <a:spcAft>
                <a:spcPts val="0"/>
              </a:spcAft>
              <a:buClr>
                <a:schemeClr val="dk1"/>
              </a:buClr>
              <a:buSzPts val="2800"/>
              <a:buNone/>
            </a:pPr>
            <a:r>
              <a:rPr b="1" lang="en-US" sz="2800"/>
              <a:t>Platform independence	</a:t>
            </a:r>
            <a:endParaRPr sz="2800"/>
          </a:p>
        </p:txBody>
      </p:sp>
      <p:sp>
        <p:nvSpPr>
          <p:cNvPr id="680" name="Google Shape;680;p51"/>
          <p:cNvSpPr txBox="1"/>
          <p:nvPr>
            <p:ph idx="4" type="body"/>
          </p:nvPr>
        </p:nvSpPr>
        <p:spPr>
          <a:xfrm>
            <a:off x="417591" y="5344564"/>
            <a:ext cx="4754281" cy="1100586"/>
          </a:xfrm>
          <a:prstGeom prst="rect">
            <a:avLst/>
          </a:prstGeom>
          <a:noFill/>
          <a:ln>
            <a:noFill/>
          </a:ln>
        </p:spPr>
        <p:txBody>
          <a:bodyPr anchorCtr="0" anchor="t" bIns="0" lIns="0" spcFirstLastPara="1" rIns="0" wrap="square" tIns="0">
            <a:noAutofit/>
          </a:bodyPr>
          <a:lstStyle/>
          <a:p>
            <a:pPr indent="0" lvl="0" marL="0" rtl="0" algn="l">
              <a:lnSpc>
                <a:spcPct val="78571"/>
              </a:lnSpc>
              <a:spcBef>
                <a:spcPts val="0"/>
              </a:spcBef>
              <a:spcAft>
                <a:spcPts val="0"/>
              </a:spcAft>
              <a:buClr>
                <a:schemeClr val="dk1"/>
              </a:buClr>
              <a:buSzPts val="2800"/>
              <a:buNone/>
            </a:pPr>
            <a:r>
              <a:rPr b="1" lang="en-US" sz="2800"/>
              <a:t>Rich APIs</a:t>
            </a:r>
            <a:endParaRPr sz="2800"/>
          </a:p>
        </p:txBody>
      </p:sp>
      <p:pic>
        <p:nvPicPr>
          <p:cNvPr id="681" name="Google Shape;681;p51"/>
          <p:cNvPicPr preferRelativeResize="0"/>
          <p:nvPr/>
        </p:nvPicPr>
        <p:blipFill rotWithShape="1">
          <a:blip r:embed="rId3">
            <a:alphaModFix/>
          </a:blip>
          <a:srcRect b="0" l="0" r="0" t="0"/>
          <a:stretch/>
        </p:blipFill>
        <p:spPr>
          <a:xfrm>
            <a:off x="7792086" y="1430234"/>
            <a:ext cx="3632506" cy="201319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5" name="Shape 685"/>
        <p:cNvGrpSpPr/>
        <p:nvPr/>
      </p:nvGrpSpPr>
      <p:grpSpPr>
        <a:xfrm>
          <a:off x="0" y="0"/>
          <a:ext cx="0" cy="0"/>
          <a:chOff x="0" y="0"/>
          <a:chExt cx="0" cy="0"/>
        </a:xfrm>
      </p:grpSpPr>
      <p:sp>
        <p:nvSpPr>
          <p:cNvPr id="686" name="Google Shape;686;p52"/>
          <p:cNvSpPr txBox="1"/>
          <p:nvPr>
            <p:ph type="title"/>
          </p:nvPr>
        </p:nvSpPr>
        <p:spPr>
          <a:xfrm>
            <a:off x="407988" y="404813"/>
            <a:ext cx="11016604" cy="863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2"/>
              </a:buClr>
              <a:buSzPts val="3600"/>
              <a:buFont typeface="Verdana"/>
              <a:buNone/>
            </a:pPr>
            <a:r>
              <a:rPr lang="en-US" sz="3600"/>
              <a:t>Hibernate 2.1:</a:t>
            </a:r>
            <a:endParaRPr/>
          </a:p>
        </p:txBody>
      </p:sp>
      <p:sp>
        <p:nvSpPr>
          <p:cNvPr id="687" name="Google Shape;687;p52"/>
          <p:cNvSpPr txBox="1"/>
          <p:nvPr>
            <p:ph idx="1" type="body"/>
          </p:nvPr>
        </p:nvSpPr>
        <p:spPr>
          <a:xfrm>
            <a:off x="417591" y="1430234"/>
            <a:ext cx="5678409" cy="1368152"/>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3200"/>
              <a:buNone/>
            </a:pPr>
            <a:r>
              <a:rPr b="1" lang="en-US" sz="3200"/>
              <a:t>For Object Relational</a:t>
            </a:r>
            <a:endParaRPr/>
          </a:p>
          <a:p>
            <a:pPr indent="0" lvl="0" marL="0" rtl="0" algn="l">
              <a:lnSpc>
                <a:spcPct val="100000"/>
              </a:lnSpc>
              <a:spcBef>
                <a:spcPts val="600"/>
              </a:spcBef>
              <a:spcAft>
                <a:spcPts val="0"/>
              </a:spcAft>
              <a:buClr>
                <a:schemeClr val="dk1"/>
              </a:buClr>
              <a:buSzPts val="3200"/>
              <a:buNone/>
            </a:pPr>
            <a:r>
              <a:rPr b="1" lang="en-US" sz="3200"/>
              <a:t>Mapping</a:t>
            </a:r>
            <a:endParaRPr sz="3200"/>
          </a:p>
        </p:txBody>
      </p:sp>
      <p:sp>
        <p:nvSpPr>
          <p:cNvPr id="688" name="Google Shape;688;p52"/>
          <p:cNvSpPr txBox="1"/>
          <p:nvPr>
            <p:ph idx="3" type="body"/>
          </p:nvPr>
        </p:nvSpPr>
        <p:spPr>
          <a:xfrm>
            <a:off x="417591" y="3253616"/>
            <a:ext cx="5678409" cy="1368152"/>
          </a:xfrm>
          <a:prstGeom prst="rect">
            <a:avLst/>
          </a:prstGeom>
          <a:noFill/>
          <a:ln>
            <a:noFill/>
          </a:ln>
        </p:spPr>
        <p:txBody>
          <a:bodyPr anchorCtr="0" anchor="t" bIns="0" lIns="0" spcFirstLastPara="1" rIns="0" wrap="square" tIns="0">
            <a:noAutofit/>
          </a:bodyPr>
          <a:lstStyle/>
          <a:p>
            <a:pPr indent="-285750" lvl="0" marL="285750" rtl="0" algn="l">
              <a:lnSpc>
                <a:spcPct val="150000"/>
              </a:lnSpc>
              <a:spcBef>
                <a:spcPts val="0"/>
              </a:spcBef>
              <a:spcAft>
                <a:spcPts val="0"/>
              </a:spcAft>
              <a:buClr>
                <a:schemeClr val="dk1"/>
              </a:buClr>
              <a:buSzPts val="1800"/>
              <a:buFont typeface="Arial"/>
              <a:buChar char="•"/>
            </a:pPr>
            <a:r>
              <a:rPr lang="en-US">
                <a:solidFill>
                  <a:srgbClr val="002060"/>
                </a:solidFill>
                <a:latin typeface="Arial"/>
                <a:ea typeface="Arial"/>
                <a:cs typeface="Arial"/>
                <a:sym typeface="Arial"/>
              </a:rPr>
              <a:t>Saving our entities into the database with ease</a:t>
            </a:r>
            <a:endParaRPr/>
          </a:p>
          <a:p>
            <a:pPr indent="-285750" lvl="0" marL="285750" rtl="0" algn="l">
              <a:lnSpc>
                <a:spcPct val="150000"/>
              </a:lnSpc>
              <a:spcBef>
                <a:spcPts val="0"/>
              </a:spcBef>
              <a:spcAft>
                <a:spcPts val="0"/>
              </a:spcAft>
              <a:buSzPts val="1800"/>
              <a:buFont typeface="Arial"/>
              <a:buChar char="•"/>
            </a:pPr>
            <a:r>
              <a:rPr lang="en-US">
                <a:solidFill>
                  <a:srgbClr val="002060"/>
                </a:solidFill>
                <a:latin typeface="Arial"/>
                <a:ea typeface="Arial"/>
                <a:cs typeface="Arial"/>
                <a:sym typeface="Arial"/>
              </a:rPr>
              <a:t>Handles object-relational impedance mismatch problems by replacing direct, persistent database accesses with high-level object handling functions</a:t>
            </a:r>
            <a:endParaRPr>
              <a:solidFill>
                <a:srgbClr val="002060"/>
              </a:solidFill>
              <a:latin typeface="Arial"/>
              <a:ea typeface="Arial"/>
              <a:cs typeface="Arial"/>
              <a:sym typeface="Arial"/>
            </a:endParaRPr>
          </a:p>
          <a:p>
            <a:pPr indent="-171450" lvl="0" marL="285750" rtl="0" algn="l">
              <a:lnSpc>
                <a:spcPct val="150000"/>
              </a:lnSpc>
              <a:spcBef>
                <a:spcPts val="0"/>
              </a:spcBef>
              <a:spcAft>
                <a:spcPts val="0"/>
              </a:spcAft>
              <a:buClr>
                <a:schemeClr val="dk1"/>
              </a:buClr>
              <a:buSzPts val="1800"/>
              <a:buFont typeface="Arial"/>
              <a:buNone/>
            </a:pPr>
            <a:r>
              <a:t/>
            </a:r>
            <a:endParaRPr>
              <a:solidFill>
                <a:srgbClr val="002060"/>
              </a:solidFill>
              <a:latin typeface="Arial"/>
              <a:ea typeface="Arial"/>
              <a:cs typeface="Arial"/>
              <a:sym typeface="Arial"/>
            </a:endParaRPr>
          </a:p>
        </p:txBody>
      </p:sp>
      <p:pic>
        <p:nvPicPr>
          <p:cNvPr id="689" name="Google Shape;689;p52"/>
          <p:cNvPicPr preferRelativeResize="0"/>
          <p:nvPr/>
        </p:nvPicPr>
        <p:blipFill rotWithShape="1">
          <a:blip r:embed="rId3">
            <a:alphaModFix/>
          </a:blip>
          <a:srcRect b="0" l="0" r="0" t="0"/>
          <a:stretch/>
        </p:blipFill>
        <p:spPr>
          <a:xfrm>
            <a:off x="6841169" y="1732570"/>
            <a:ext cx="4933240" cy="136815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3" name="Shape 693"/>
        <p:cNvGrpSpPr/>
        <p:nvPr/>
      </p:nvGrpSpPr>
      <p:grpSpPr>
        <a:xfrm>
          <a:off x="0" y="0"/>
          <a:ext cx="0" cy="0"/>
          <a:chOff x="0" y="0"/>
          <a:chExt cx="0" cy="0"/>
        </a:xfrm>
      </p:grpSpPr>
      <p:sp>
        <p:nvSpPr>
          <p:cNvPr id="694" name="Google Shape;694;p53"/>
          <p:cNvSpPr txBox="1"/>
          <p:nvPr>
            <p:ph type="title"/>
          </p:nvPr>
        </p:nvSpPr>
        <p:spPr>
          <a:xfrm>
            <a:off x="407988" y="404813"/>
            <a:ext cx="11016604" cy="863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2"/>
              </a:buClr>
              <a:buSzPts val="3600"/>
              <a:buFont typeface="Verdana"/>
              <a:buNone/>
            </a:pPr>
            <a:r>
              <a:rPr lang="en-US" sz="3600"/>
              <a:t>MySQL 5.5.17:</a:t>
            </a:r>
            <a:endParaRPr/>
          </a:p>
        </p:txBody>
      </p:sp>
      <p:sp>
        <p:nvSpPr>
          <p:cNvPr id="695" name="Google Shape;695;p53"/>
          <p:cNvSpPr txBox="1"/>
          <p:nvPr>
            <p:ph idx="1" type="body"/>
          </p:nvPr>
        </p:nvSpPr>
        <p:spPr>
          <a:xfrm>
            <a:off x="417591" y="1430234"/>
            <a:ext cx="5678409" cy="1368152"/>
          </a:xfrm>
          <a:prstGeom prst="rect">
            <a:avLst/>
          </a:prstGeom>
          <a:noFill/>
          <a:ln>
            <a:noFill/>
          </a:ln>
        </p:spPr>
        <p:txBody>
          <a:bodyPr anchorCtr="0" anchor="t" bIns="0" lIns="0" spcFirstLastPara="1" rIns="0" wrap="square" tIns="0">
            <a:noAutofit/>
          </a:bodyPr>
          <a:lstStyle/>
          <a:p>
            <a:pPr indent="0" lvl="0" marL="0" rtl="0" algn="l">
              <a:lnSpc>
                <a:spcPct val="122222"/>
              </a:lnSpc>
              <a:spcBef>
                <a:spcPts val="0"/>
              </a:spcBef>
              <a:spcAft>
                <a:spcPts val="0"/>
              </a:spcAft>
              <a:buClr>
                <a:schemeClr val="dk1"/>
              </a:buClr>
              <a:buSzPts val="1800"/>
              <a:buNone/>
            </a:pPr>
            <a:r>
              <a:rPr lang="en-US"/>
              <a:t>It is an open source database used to store our data. </a:t>
            </a:r>
            <a:endParaRPr sz="2800"/>
          </a:p>
        </p:txBody>
      </p:sp>
      <p:sp>
        <p:nvSpPr>
          <p:cNvPr id="696" name="Google Shape;696;p53"/>
          <p:cNvSpPr txBox="1"/>
          <p:nvPr>
            <p:ph idx="3" type="body"/>
          </p:nvPr>
        </p:nvSpPr>
        <p:spPr>
          <a:xfrm>
            <a:off x="417591" y="3253616"/>
            <a:ext cx="5678409" cy="1368152"/>
          </a:xfrm>
          <a:prstGeom prst="rect">
            <a:avLst/>
          </a:prstGeom>
          <a:noFill/>
          <a:ln>
            <a:noFill/>
          </a:ln>
        </p:spPr>
        <p:txBody>
          <a:bodyPr anchorCtr="0" anchor="t" bIns="0" lIns="0" spcFirstLastPara="1" rIns="0" wrap="square" tIns="0">
            <a:noAutofit/>
          </a:bodyPr>
          <a:lstStyle/>
          <a:p>
            <a:pPr indent="0" lvl="0" marL="0" rtl="0" algn="l">
              <a:lnSpc>
                <a:spcPct val="78571"/>
              </a:lnSpc>
              <a:spcBef>
                <a:spcPts val="0"/>
              </a:spcBef>
              <a:spcAft>
                <a:spcPts val="0"/>
              </a:spcAft>
              <a:buClr>
                <a:srgbClr val="000000"/>
              </a:buClr>
              <a:buSzPts val="1800"/>
              <a:buNone/>
            </a:pPr>
            <a:r>
              <a:rPr lang="en-US">
                <a:solidFill>
                  <a:srgbClr val="000000"/>
                </a:solidFill>
              </a:rPr>
              <a:t>It is a </a:t>
            </a:r>
            <a:r>
              <a:rPr b="1" lang="en-US">
                <a:solidFill>
                  <a:srgbClr val="000000"/>
                </a:solidFill>
              </a:rPr>
              <a:t>RELATIONAL DATABASE </a:t>
            </a:r>
            <a:r>
              <a:rPr lang="en-US">
                <a:solidFill>
                  <a:srgbClr val="000000"/>
                </a:solidFill>
              </a:rPr>
              <a:t>allowing data to be stored in a related format, thereby improving insertion, updation and deletion operations and reducing redundancy. </a:t>
            </a:r>
            <a:r>
              <a:rPr b="1" lang="en-US" sz="2800"/>
              <a:t>	</a:t>
            </a:r>
            <a:endParaRPr sz="2800"/>
          </a:p>
        </p:txBody>
      </p:sp>
      <p:pic>
        <p:nvPicPr>
          <p:cNvPr id="697" name="Google Shape;697;p53"/>
          <p:cNvPicPr preferRelativeResize="0"/>
          <p:nvPr/>
        </p:nvPicPr>
        <p:blipFill rotWithShape="1">
          <a:blip r:embed="rId3">
            <a:alphaModFix/>
          </a:blip>
          <a:srcRect b="0" l="0" r="0" t="0"/>
          <a:stretch/>
        </p:blipFill>
        <p:spPr>
          <a:xfrm>
            <a:off x="6657513" y="836613"/>
            <a:ext cx="5052134" cy="260605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1" name="Shape 701"/>
        <p:cNvGrpSpPr/>
        <p:nvPr/>
      </p:nvGrpSpPr>
      <p:grpSpPr>
        <a:xfrm>
          <a:off x="0" y="0"/>
          <a:ext cx="0" cy="0"/>
          <a:chOff x="0" y="0"/>
          <a:chExt cx="0" cy="0"/>
        </a:xfrm>
      </p:grpSpPr>
      <p:sp>
        <p:nvSpPr>
          <p:cNvPr id="702" name="Google Shape;702;p54"/>
          <p:cNvSpPr txBox="1"/>
          <p:nvPr>
            <p:ph type="title"/>
          </p:nvPr>
        </p:nvSpPr>
        <p:spPr>
          <a:xfrm>
            <a:off x="407988" y="404813"/>
            <a:ext cx="11016604" cy="863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2"/>
              </a:buClr>
              <a:buSzPts val="3600"/>
              <a:buFont typeface="Verdana"/>
              <a:buNone/>
            </a:pPr>
            <a:r>
              <a:rPr lang="en-US" sz="3600"/>
              <a:t>Tomcat v8.5:</a:t>
            </a:r>
            <a:endParaRPr sz="3600"/>
          </a:p>
        </p:txBody>
      </p:sp>
      <p:sp>
        <p:nvSpPr>
          <p:cNvPr id="703" name="Google Shape;703;p54"/>
          <p:cNvSpPr txBox="1"/>
          <p:nvPr>
            <p:ph idx="1" type="body"/>
          </p:nvPr>
        </p:nvSpPr>
        <p:spPr>
          <a:xfrm>
            <a:off x="417591" y="1430234"/>
            <a:ext cx="5678409" cy="1368152"/>
          </a:xfrm>
          <a:prstGeom prst="rect">
            <a:avLst/>
          </a:prstGeom>
          <a:noFill/>
          <a:ln>
            <a:noFill/>
          </a:ln>
        </p:spPr>
        <p:txBody>
          <a:bodyPr anchorCtr="0" anchor="t" bIns="0" lIns="0" spcFirstLastPara="1" rIns="0" wrap="square" tIns="0">
            <a:noAutofit/>
          </a:bodyPr>
          <a:lstStyle/>
          <a:p>
            <a:pPr indent="0" lvl="0" marL="0" rtl="0" algn="l">
              <a:lnSpc>
                <a:spcPct val="122222"/>
              </a:lnSpc>
              <a:spcBef>
                <a:spcPts val="0"/>
              </a:spcBef>
              <a:spcAft>
                <a:spcPts val="0"/>
              </a:spcAft>
              <a:buClr>
                <a:schemeClr val="dk1"/>
              </a:buClr>
              <a:buSzPts val="1800"/>
              <a:buNone/>
            </a:pPr>
            <a:r>
              <a:rPr lang="en-US"/>
              <a:t>It is used for  </a:t>
            </a:r>
            <a:r>
              <a:rPr b="1" lang="en-US"/>
              <a:t>HOSTING </a:t>
            </a:r>
            <a:r>
              <a:rPr lang="en-US"/>
              <a:t>our application online, allowing users to interact via webpages.</a:t>
            </a:r>
            <a:endParaRPr sz="2800"/>
          </a:p>
          <a:p>
            <a:pPr indent="0" lvl="0" marL="0" rtl="0" algn="l">
              <a:lnSpc>
                <a:spcPct val="122222"/>
              </a:lnSpc>
              <a:spcBef>
                <a:spcPts val="600"/>
              </a:spcBef>
              <a:spcAft>
                <a:spcPts val="0"/>
              </a:spcAft>
              <a:buClr>
                <a:schemeClr val="dk1"/>
              </a:buClr>
              <a:buSzPts val="1800"/>
              <a:buNone/>
            </a:pPr>
            <a:r>
              <a:rPr lang="en-US"/>
              <a:t>Spring MVC framework is used to create web app.</a:t>
            </a:r>
            <a:endParaRPr sz="2800"/>
          </a:p>
          <a:p>
            <a:pPr indent="0" lvl="0" marL="0" rtl="0" algn="l">
              <a:lnSpc>
                <a:spcPct val="78571"/>
              </a:lnSpc>
              <a:spcBef>
                <a:spcPts val="600"/>
              </a:spcBef>
              <a:spcAft>
                <a:spcPts val="0"/>
              </a:spcAft>
              <a:buClr>
                <a:schemeClr val="dk1"/>
              </a:buClr>
              <a:buSzPts val="2800"/>
              <a:buNone/>
            </a:pPr>
            <a:br>
              <a:rPr lang="en-US" sz="2800"/>
            </a:br>
            <a:endParaRPr sz="2800"/>
          </a:p>
        </p:txBody>
      </p:sp>
      <p:sp>
        <p:nvSpPr>
          <p:cNvPr id="704" name="Google Shape;704;p54"/>
          <p:cNvSpPr txBox="1"/>
          <p:nvPr>
            <p:ph idx="3" type="body"/>
          </p:nvPr>
        </p:nvSpPr>
        <p:spPr>
          <a:xfrm>
            <a:off x="417591" y="3253615"/>
            <a:ext cx="5678409" cy="1709001"/>
          </a:xfrm>
          <a:prstGeom prst="rect">
            <a:avLst/>
          </a:prstGeom>
          <a:noFill/>
          <a:ln>
            <a:noFill/>
          </a:ln>
        </p:spPr>
        <p:txBody>
          <a:bodyPr anchorCtr="0" anchor="t" bIns="0" lIns="0" spcFirstLastPara="1" rIns="0" wrap="square" tIns="0">
            <a:noAutofit/>
          </a:bodyPr>
          <a:lstStyle/>
          <a:p>
            <a:pPr indent="0" lvl="0" marL="0" rtl="0" algn="l">
              <a:lnSpc>
                <a:spcPct val="122222"/>
              </a:lnSpc>
              <a:spcBef>
                <a:spcPts val="0"/>
              </a:spcBef>
              <a:spcAft>
                <a:spcPts val="0"/>
              </a:spcAft>
              <a:buClr>
                <a:schemeClr val="dk1"/>
              </a:buClr>
              <a:buSzPts val="1800"/>
              <a:buNone/>
            </a:pPr>
            <a:r>
              <a:rPr b="1" lang="en-US"/>
              <a:t>MVC</a:t>
            </a:r>
            <a:endParaRPr sz="2800"/>
          </a:p>
          <a:p>
            <a:pPr indent="0" lvl="0" marL="0" rtl="0" algn="l">
              <a:lnSpc>
                <a:spcPct val="122222"/>
              </a:lnSpc>
              <a:spcBef>
                <a:spcPts val="600"/>
              </a:spcBef>
              <a:spcAft>
                <a:spcPts val="0"/>
              </a:spcAft>
              <a:buClr>
                <a:schemeClr val="dk1"/>
              </a:buClr>
              <a:buSzPts val="1800"/>
              <a:buNone/>
            </a:pPr>
            <a:r>
              <a:rPr lang="en-US"/>
              <a:t>Using this, we transmit data (Model) from webpage to Java application (Controller), process the data and return via webpages (View).</a:t>
            </a:r>
            <a:endParaRPr sz="2800"/>
          </a:p>
          <a:p>
            <a:pPr indent="0" lvl="0" marL="0" rtl="0" algn="l">
              <a:lnSpc>
                <a:spcPct val="78571"/>
              </a:lnSpc>
              <a:spcBef>
                <a:spcPts val="600"/>
              </a:spcBef>
              <a:spcAft>
                <a:spcPts val="0"/>
              </a:spcAft>
              <a:buClr>
                <a:schemeClr val="dk1"/>
              </a:buClr>
              <a:buSzPts val="2800"/>
              <a:buNone/>
            </a:pPr>
            <a:br>
              <a:rPr lang="en-US" sz="2800"/>
            </a:br>
            <a:endParaRPr sz="2800"/>
          </a:p>
        </p:txBody>
      </p:sp>
      <p:pic>
        <p:nvPicPr>
          <p:cNvPr id="705" name="Google Shape;705;p54"/>
          <p:cNvPicPr preferRelativeResize="0"/>
          <p:nvPr/>
        </p:nvPicPr>
        <p:blipFill rotWithShape="1">
          <a:blip r:embed="rId3">
            <a:alphaModFix/>
          </a:blip>
          <a:srcRect b="0" l="0" r="0" t="0"/>
          <a:stretch/>
        </p:blipFill>
        <p:spPr>
          <a:xfrm>
            <a:off x="7007241" y="701336"/>
            <a:ext cx="5015984" cy="334244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9" name="Shape 709"/>
        <p:cNvGrpSpPr/>
        <p:nvPr/>
      </p:nvGrpSpPr>
      <p:grpSpPr>
        <a:xfrm>
          <a:off x="0" y="0"/>
          <a:ext cx="0" cy="0"/>
          <a:chOff x="0" y="0"/>
          <a:chExt cx="0" cy="0"/>
        </a:xfrm>
      </p:grpSpPr>
      <p:sp>
        <p:nvSpPr>
          <p:cNvPr id="710" name="Google Shape;710;p55"/>
          <p:cNvSpPr txBox="1"/>
          <p:nvPr>
            <p:ph type="title"/>
          </p:nvPr>
        </p:nvSpPr>
        <p:spPr>
          <a:xfrm>
            <a:off x="407988" y="404813"/>
            <a:ext cx="11016604" cy="863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2"/>
              </a:buClr>
              <a:buSzPts val="3600"/>
              <a:buFont typeface="Verdana"/>
              <a:buNone/>
            </a:pPr>
            <a:r>
              <a:rPr lang="en-US" sz="3600"/>
              <a:t>Spring Framework:</a:t>
            </a:r>
            <a:endParaRPr/>
          </a:p>
        </p:txBody>
      </p:sp>
      <p:sp>
        <p:nvSpPr>
          <p:cNvPr id="711" name="Google Shape;711;p55"/>
          <p:cNvSpPr txBox="1"/>
          <p:nvPr>
            <p:ph idx="1" type="body"/>
          </p:nvPr>
        </p:nvSpPr>
        <p:spPr>
          <a:xfrm>
            <a:off x="417591" y="1430234"/>
            <a:ext cx="5678409" cy="1368152"/>
          </a:xfrm>
          <a:prstGeom prst="rect">
            <a:avLst/>
          </a:prstGeom>
          <a:noFill/>
          <a:ln>
            <a:noFill/>
          </a:ln>
        </p:spPr>
        <p:txBody>
          <a:bodyPr anchorCtr="0" anchor="t" bIns="0" lIns="0" spcFirstLastPara="1" rIns="0" wrap="square" tIns="0">
            <a:noAutofit/>
          </a:bodyPr>
          <a:lstStyle/>
          <a:p>
            <a:pPr indent="0" lvl="0" marL="0" rtl="0" algn="l">
              <a:lnSpc>
                <a:spcPct val="122222"/>
              </a:lnSpc>
              <a:spcBef>
                <a:spcPts val="0"/>
              </a:spcBef>
              <a:spcAft>
                <a:spcPts val="0"/>
              </a:spcAft>
              <a:buClr>
                <a:schemeClr val="dk1"/>
              </a:buClr>
              <a:buSzPts val="1800"/>
              <a:buNone/>
            </a:pPr>
            <a:r>
              <a:rPr lang="en-US"/>
              <a:t>Spring Framework is an application framework and inversion of control container for the Java platform</a:t>
            </a:r>
            <a:endParaRPr/>
          </a:p>
          <a:p>
            <a:pPr indent="0" lvl="0" marL="0" rtl="0" algn="l">
              <a:lnSpc>
                <a:spcPct val="122222"/>
              </a:lnSpc>
              <a:spcBef>
                <a:spcPts val="600"/>
              </a:spcBef>
              <a:spcAft>
                <a:spcPts val="0"/>
              </a:spcAft>
              <a:buClr>
                <a:schemeClr val="dk1"/>
              </a:buClr>
              <a:buSzPts val="1800"/>
              <a:buNone/>
            </a:pPr>
            <a:r>
              <a:t/>
            </a:r>
            <a:endParaRPr/>
          </a:p>
        </p:txBody>
      </p:sp>
      <p:sp>
        <p:nvSpPr>
          <p:cNvPr id="712" name="Google Shape;712;p55"/>
          <p:cNvSpPr txBox="1"/>
          <p:nvPr>
            <p:ph idx="3" type="body"/>
          </p:nvPr>
        </p:nvSpPr>
        <p:spPr>
          <a:xfrm>
            <a:off x="417591" y="3253616"/>
            <a:ext cx="5678409" cy="1368152"/>
          </a:xfrm>
          <a:prstGeom prst="rect">
            <a:avLst/>
          </a:prstGeom>
          <a:noFill/>
          <a:ln>
            <a:noFill/>
          </a:ln>
        </p:spPr>
        <p:txBody>
          <a:bodyPr anchorCtr="0" anchor="t" bIns="0" lIns="0" spcFirstLastPara="1" rIns="0" wrap="square" tIns="0">
            <a:noAutofit/>
          </a:bodyPr>
          <a:lstStyle/>
          <a:p>
            <a:pPr indent="0" lvl="0" marL="0" rtl="0" algn="l">
              <a:lnSpc>
                <a:spcPct val="122222"/>
              </a:lnSpc>
              <a:spcBef>
                <a:spcPts val="0"/>
              </a:spcBef>
              <a:spcAft>
                <a:spcPts val="0"/>
              </a:spcAft>
              <a:buClr>
                <a:schemeClr val="dk1"/>
              </a:buClr>
              <a:buSzPts val="1800"/>
              <a:buNone/>
            </a:pPr>
            <a:r>
              <a:rPr i="1" lang="en-US"/>
              <a:t>Modules used:</a:t>
            </a:r>
            <a:endParaRPr/>
          </a:p>
          <a:p>
            <a:pPr indent="0" lvl="0" marL="0" rtl="0" algn="l">
              <a:lnSpc>
                <a:spcPct val="122222"/>
              </a:lnSpc>
              <a:spcBef>
                <a:spcPts val="600"/>
              </a:spcBef>
              <a:spcAft>
                <a:spcPts val="0"/>
              </a:spcAft>
              <a:buClr>
                <a:schemeClr val="dk1"/>
              </a:buClr>
              <a:buSzPts val="1800"/>
              <a:buNone/>
            </a:pPr>
            <a:r>
              <a:rPr lang="en-US"/>
              <a:t>Spring Core 2.1.9</a:t>
            </a:r>
            <a:endParaRPr/>
          </a:p>
          <a:p>
            <a:pPr indent="0" lvl="0" marL="0" rtl="0" algn="l">
              <a:lnSpc>
                <a:spcPct val="122222"/>
              </a:lnSpc>
              <a:spcBef>
                <a:spcPts val="600"/>
              </a:spcBef>
              <a:spcAft>
                <a:spcPts val="0"/>
              </a:spcAft>
              <a:buClr>
                <a:schemeClr val="dk1"/>
              </a:buClr>
              <a:buSzPts val="1800"/>
              <a:buNone/>
            </a:pPr>
            <a:r>
              <a:rPr lang="en-US"/>
              <a:t>Spring MVC 2.1.9</a:t>
            </a:r>
            <a:endParaRPr/>
          </a:p>
          <a:p>
            <a:pPr indent="0" lvl="0" marL="0" rtl="0" algn="l">
              <a:lnSpc>
                <a:spcPct val="122222"/>
              </a:lnSpc>
              <a:spcBef>
                <a:spcPts val="600"/>
              </a:spcBef>
              <a:spcAft>
                <a:spcPts val="0"/>
              </a:spcAft>
              <a:buClr>
                <a:schemeClr val="dk1"/>
              </a:buClr>
              <a:buSzPts val="1800"/>
              <a:buNone/>
            </a:pPr>
            <a:r>
              <a:rPr lang="en-US"/>
              <a:t>Spring Data 2.1.9</a:t>
            </a:r>
            <a:endParaRPr/>
          </a:p>
          <a:p>
            <a:pPr indent="0" lvl="0" marL="0" rtl="0" algn="l">
              <a:lnSpc>
                <a:spcPct val="122222"/>
              </a:lnSpc>
              <a:spcBef>
                <a:spcPts val="600"/>
              </a:spcBef>
              <a:spcAft>
                <a:spcPts val="0"/>
              </a:spcAft>
              <a:buClr>
                <a:schemeClr val="dk1"/>
              </a:buClr>
              <a:buSzPts val="1800"/>
              <a:buNone/>
            </a:pPr>
            <a:r>
              <a:rPr lang="en-US"/>
              <a:t>Spring Boot 2.1.9</a:t>
            </a:r>
            <a:endParaRPr/>
          </a:p>
          <a:p>
            <a:pPr indent="0" lvl="0" marL="0" rtl="0" algn="l">
              <a:lnSpc>
                <a:spcPct val="122222"/>
              </a:lnSpc>
              <a:spcBef>
                <a:spcPts val="600"/>
              </a:spcBef>
              <a:spcAft>
                <a:spcPts val="0"/>
              </a:spcAft>
              <a:buClr>
                <a:schemeClr val="dk1"/>
              </a:buClr>
              <a:buSzPts val="1800"/>
              <a:buNone/>
            </a:pPr>
            <a:r>
              <a:rPr lang="en-US"/>
              <a:t>Spring Security 2.1.9</a:t>
            </a:r>
            <a:endParaRPr/>
          </a:p>
        </p:txBody>
      </p:sp>
      <p:pic>
        <p:nvPicPr>
          <p:cNvPr id="713" name="Google Shape;713;p55"/>
          <p:cNvPicPr preferRelativeResize="0"/>
          <p:nvPr/>
        </p:nvPicPr>
        <p:blipFill rotWithShape="1">
          <a:blip r:embed="rId3">
            <a:alphaModFix/>
          </a:blip>
          <a:srcRect b="0" l="31994" r="31439" t="0"/>
          <a:stretch/>
        </p:blipFill>
        <p:spPr>
          <a:xfrm>
            <a:off x="8340268" y="1426830"/>
            <a:ext cx="2404872" cy="216139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7" name="Shape 717"/>
        <p:cNvGrpSpPr/>
        <p:nvPr/>
      </p:nvGrpSpPr>
      <p:grpSpPr>
        <a:xfrm>
          <a:off x="0" y="0"/>
          <a:ext cx="0" cy="0"/>
          <a:chOff x="0" y="0"/>
          <a:chExt cx="0" cy="0"/>
        </a:xfrm>
      </p:grpSpPr>
      <p:sp>
        <p:nvSpPr>
          <p:cNvPr id="718" name="Google Shape;718;p56"/>
          <p:cNvSpPr txBox="1"/>
          <p:nvPr>
            <p:ph type="title"/>
          </p:nvPr>
        </p:nvSpPr>
        <p:spPr>
          <a:xfrm>
            <a:off x="407988" y="404813"/>
            <a:ext cx="11016604" cy="863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2"/>
              </a:buClr>
              <a:buSzPts val="3600"/>
              <a:buFont typeface="Verdana"/>
              <a:buNone/>
            </a:pPr>
            <a:r>
              <a:rPr lang="en-US" sz="3600"/>
              <a:t>Spring Boot:</a:t>
            </a:r>
            <a:endParaRPr/>
          </a:p>
        </p:txBody>
      </p:sp>
      <p:sp>
        <p:nvSpPr>
          <p:cNvPr id="719" name="Google Shape;719;p56"/>
          <p:cNvSpPr txBox="1"/>
          <p:nvPr>
            <p:ph idx="1" type="body"/>
          </p:nvPr>
        </p:nvSpPr>
        <p:spPr>
          <a:xfrm>
            <a:off x="457200" y="2336426"/>
            <a:ext cx="5678409" cy="1368152"/>
          </a:xfrm>
          <a:prstGeom prst="rect">
            <a:avLst/>
          </a:prstGeom>
          <a:noFill/>
          <a:ln>
            <a:noFill/>
          </a:ln>
        </p:spPr>
        <p:txBody>
          <a:bodyPr anchorCtr="0" anchor="t" bIns="0" lIns="0" spcFirstLastPara="1" rIns="0" wrap="square" tIns="0">
            <a:noAutofit/>
          </a:bodyPr>
          <a:lstStyle/>
          <a:p>
            <a:pPr indent="-285750" lvl="0" marL="285750" rtl="0" algn="l">
              <a:lnSpc>
                <a:spcPct val="122222"/>
              </a:lnSpc>
              <a:spcBef>
                <a:spcPts val="0"/>
              </a:spcBef>
              <a:spcAft>
                <a:spcPts val="0"/>
              </a:spcAft>
              <a:buClr>
                <a:schemeClr val="dk1"/>
              </a:buClr>
              <a:buSzPts val="1800"/>
              <a:buFont typeface="Arial"/>
              <a:buChar char="•"/>
            </a:pPr>
            <a:r>
              <a:rPr lang="en-US" sz="1600">
                <a:solidFill>
                  <a:srgbClr val="002060"/>
                </a:solidFill>
              </a:rPr>
              <a:t>Create stand-alone Spring applications</a:t>
            </a:r>
            <a:endParaRPr sz="1600">
              <a:solidFill>
                <a:srgbClr val="002060"/>
              </a:solidFill>
            </a:endParaRPr>
          </a:p>
          <a:p>
            <a:pPr indent="-285750" lvl="0" marL="285750" rtl="0" algn="l">
              <a:lnSpc>
                <a:spcPct val="122222"/>
              </a:lnSpc>
              <a:spcBef>
                <a:spcPts val="600"/>
              </a:spcBef>
              <a:spcAft>
                <a:spcPts val="0"/>
              </a:spcAft>
              <a:buClr>
                <a:schemeClr val="dk1"/>
              </a:buClr>
              <a:buSzPts val="1800"/>
              <a:buFont typeface="Arial"/>
              <a:buChar char="•"/>
            </a:pPr>
            <a:r>
              <a:rPr lang="en-US" sz="1600">
                <a:solidFill>
                  <a:srgbClr val="002060"/>
                </a:solidFill>
              </a:rPr>
              <a:t>Embed Tomcat or Jetty directly (no need to deploy WAR files)</a:t>
            </a:r>
            <a:endParaRPr sz="1600">
              <a:solidFill>
                <a:srgbClr val="002060"/>
              </a:solidFill>
            </a:endParaRPr>
          </a:p>
          <a:p>
            <a:pPr indent="-285750" lvl="0" marL="285750" rtl="0" algn="l">
              <a:lnSpc>
                <a:spcPct val="122222"/>
              </a:lnSpc>
              <a:spcBef>
                <a:spcPts val="600"/>
              </a:spcBef>
              <a:spcAft>
                <a:spcPts val="0"/>
              </a:spcAft>
              <a:buClr>
                <a:schemeClr val="dk1"/>
              </a:buClr>
              <a:buSzPts val="1800"/>
              <a:buFont typeface="Arial"/>
              <a:buChar char="•"/>
            </a:pPr>
            <a:r>
              <a:rPr lang="en-US" sz="1600">
                <a:solidFill>
                  <a:srgbClr val="002060"/>
                </a:solidFill>
              </a:rPr>
              <a:t>Provide opinionated 'starter' Project Object Models (POMs) to simplify your Maven configuration</a:t>
            </a:r>
            <a:endParaRPr sz="1600">
              <a:solidFill>
                <a:srgbClr val="002060"/>
              </a:solidFill>
            </a:endParaRPr>
          </a:p>
          <a:p>
            <a:pPr indent="-285750" lvl="0" marL="285750" rtl="0" algn="l">
              <a:lnSpc>
                <a:spcPct val="122222"/>
              </a:lnSpc>
              <a:spcBef>
                <a:spcPts val="600"/>
              </a:spcBef>
              <a:spcAft>
                <a:spcPts val="0"/>
              </a:spcAft>
              <a:buClr>
                <a:schemeClr val="dk1"/>
              </a:buClr>
              <a:buSzPts val="1800"/>
              <a:buFont typeface="Arial"/>
              <a:buChar char="•"/>
            </a:pPr>
            <a:r>
              <a:rPr lang="en-US" sz="1600">
                <a:solidFill>
                  <a:srgbClr val="002060"/>
                </a:solidFill>
              </a:rPr>
              <a:t>Automatically configure Spring whenever possible</a:t>
            </a:r>
            <a:endParaRPr sz="1600">
              <a:solidFill>
                <a:srgbClr val="002060"/>
              </a:solidFill>
            </a:endParaRPr>
          </a:p>
          <a:p>
            <a:pPr indent="-285750" lvl="0" marL="285750" rtl="0" algn="l">
              <a:lnSpc>
                <a:spcPct val="122222"/>
              </a:lnSpc>
              <a:spcBef>
                <a:spcPts val="600"/>
              </a:spcBef>
              <a:spcAft>
                <a:spcPts val="0"/>
              </a:spcAft>
              <a:buClr>
                <a:schemeClr val="dk1"/>
              </a:buClr>
              <a:buSzPts val="1800"/>
              <a:buFont typeface="Arial"/>
              <a:buChar char="•"/>
            </a:pPr>
            <a:r>
              <a:rPr lang="en-US" sz="1600">
                <a:solidFill>
                  <a:srgbClr val="002060"/>
                </a:solidFill>
              </a:rPr>
              <a:t>Provide production-ready features such as metrics, health checks and externalized configuration</a:t>
            </a:r>
            <a:endParaRPr sz="1600">
              <a:solidFill>
                <a:srgbClr val="002060"/>
              </a:solidFill>
            </a:endParaRPr>
          </a:p>
          <a:p>
            <a:pPr indent="-285750" lvl="0" marL="285750" rtl="0" algn="l">
              <a:lnSpc>
                <a:spcPct val="122222"/>
              </a:lnSpc>
              <a:spcBef>
                <a:spcPts val="600"/>
              </a:spcBef>
              <a:spcAft>
                <a:spcPts val="0"/>
              </a:spcAft>
              <a:buClr>
                <a:schemeClr val="dk1"/>
              </a:buClr>
              <a:buSzPts val="1800"/>
              <a:buFont typeface="Arial"/>
              <a:buChar char="•"/>
            </a:pPr>
            <a:r>
              <a:rPr lang="en-US" sz="1600">
                <a:solidFill>
                  <a:srgbClr val="002060"/>
                </a:solidFill>
              </a:rPr>
              <a:t>Absolutely no code generation and no requirement for XML configuration</a:t>
            </a:r>
            <a:endParaRPr sz="1600">
              <a:solidFill>
                <a:srgbClr val="002060"/>
              </a:solidFill>
            </a:endParaRPr>
          </a:p>
        </p:txBody>
      </p:sp>
      <p:sp>
        <p:nvSpPr>
          <p:cNvPr id="720" name="Google Shape;720;p56"/>
          <p:cNvSpPr txBox="1"/>
          <p:nvPr>
            <p:ph idx="3" type="body"/>
          </p:nvPr>
        </p:nvSpPr>
        <p:spPr>
          <a:xfrm>
            <a:off x="488612" y="963177"/>
            <a:ext cx="5678409" cy="1368152"/>
          </a:xfrm>
          <a:prstGeom prst="rect">
            <a:avLst/>
          </a:prstGeom>
          <a:noFill/>
          <a:ln>
            <a:noFill/>
          </a:ln>
        </p:spPr>
        <p:txBody>
          <a:bodyPr anchorCtr="0" anchor="t" bIns="0" lIns="0" spcFirstLastPara="1" rIns="0" wrap="square" tIns="0">
            <a:noAutofit/>
          </a:bodyPr>
          <a:lstStyle/>
          <a:p>
            <a:pPr indent="0" lvl="0" marL="0" rtl="0" algn="l">
              <a:lnSpc>
                <a:spcPct val="122222"/>
              </a:lnSpc>
              <a:spcBef>
                <a:spcPts val="0"/>
              </a:spcBef>
              <a:spcAft>
                <a:spcPts val="0"/>
              </a:spcAft>
              <a:buClr>
                <a:schemeClr val="dk1"/>
              </a:buClr>
              <a:buSzPts val="1800"/>
              <a:buNone/>
            </a:pPr>
            <a:r>
              <a:rPr lang="en-US"/>
              <a:t>Spring's convention-over-configuration solution for creating stand-alone, production-grade Spring-based Applications that you can "just run"</a:t>
            </a:r>
            <a:endParaRPr sz="2800"/>
          </a:p>
        </p:txBody>
      </p:sp>
      <p:pic>
        <p:nvPicPr>
          <p:cNvPr id="721" name="Google Shape;721;p56"/>
          <p:cNvPicPr preferRelativeResize="0"/>
          <p:nvPr/>
        </p:nvPicPr>
        <p:blipFill rotWithShape="1">
          <a:blip r:embed="rId3">
            <a:alphaModFix/>
          </a:blip>
          <a:srcRect b="0" l="0" r="0" t="0"/>
          <a:stretch/>
        </p:blipFill>
        <p:spPr>
          <a:xfrm>
            <a:off x="8509739" y="1163904"/>
            <a:ext cx="2540000" cy="2540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ntent and Image Layouts">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ection slides">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ntent Layouts">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